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8.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9.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0.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0" r:id="rId5"/>
    <p:sldMasterId id="2147483677" r:id="rId6"/>
    <p:sldMasterId id="2147483758" r:id="rId7"/>
    <p:sldMasterId id="2147483687" r:id="rId8"/>
    <p:sldMasterId id="2147483796" r:id="rId9"/>
    <p:sldMasterId id="2147483772" r:id="rId10"/>
    <p:sldMasterId id="2147483791" r:id="rId11"/>
    <p:sldMasterId id="2147483690" r:id="rId12"/>
    <p:sldMasterId id="2147483693" r:id="rId13"/>
    <p:sldMasterId id="2147483682" r:id="rId14"/>
    <p:sldMasterId id="2147483802" r:id="rId15"/>
  </p:sldMasterIdLst>
  <p:notesMasterIdLst>
    <p:notesMasterId r:id="rId23"/>
  </p:notesMasterIdLst>
  <p:handoutMasterIdLst>
    <p:handoutMasterId r:id="rId24"/>
  </p:handoutMasterIdLst>
  <p:sldIdLst>
    <p:sldId id="584" r:id="rId16"/>
    <p:sldId id="599" r:id="rId17"/>
    <p:sldId id="598" r:id="rId18"/>
    <p:sldId id="603" r:id="rId19"/>
    <p:sldId id="602" r:id="rId20"/>
    <p:sldId id="600" r:id="rId21"/>
    <p:sldId id="601" r:id="rId22"/>
  </p:sldIdLst>
  <p:sldSz cx="12192000" cy="6858000"/>
  <p:notesSz cx="6858000" cy="9144000"/>
  <p:embeddedFontLst>
    <p:embeddedFont>
      <p:font typeface="Proxima Nova Light" panose="020B0604020202020204" charset="0"/>
      <p:regular r:id="rId25"/>
      <p:italic r:id="rId26"/>
    </p:embeddedFont>
    <p:embeddedFont>
      <p:font typeface="Proxima Nova Lt" panose="02000506030000020004" charset="0"/>
      <p:regular r:id="rId27"/>
      <p:bold r:id="rId28"/>
      <p:italic r:id="rId29"/>
      <p:boldItalic r:id="rId30"/>
    </p:embeddedFont>
    <p:embeddedFont>
      <p:font typeface="Proxima Nova Rg" panose="02000506030000020004" charset="0"/>
      <p:regular r:id="rId31"/>
      <p:bold r:id="rId32"/>
      <p:italic r:id="rId33"/>
      <p:boldItalic r:id="rId34"/>
    </p:embeddedFont>
    <p:embeddedFont>
      <p:font typeface="ProximaNova-Light" panose="02000506030000020004" charset="0"/>
      <p:regular r:id="rId35"/>
    </p:embeddedFont>
    <p:embeddedFont>
      <p:font typeface="ProximaNova-Semibold" panose="02000506030000020004" charset="0"/>
      <p:regular r:id="rId36"/>
      <p:bold r:id="rId37"/>
      <p:italic r:id="rId38"/>
      <p:boldItalic r:id="rId39"/>
    </p:embeddedFont>
    <p:embeddedFont>
      <p:font typeface="Verdana" panose="020B0604030504040204" pitchFamily="34" charset="0"/>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533435-8132-2B14-8EDD-7776447993D5}" name="Judith Ancketill" initials="JA" userId="S::jancketill@openboxsoftware.com::8f3c2413-fefa-4bc6-9f98-e266e3e0094d" providerId="AD"/>
  <p188:author id="{DC724D44-E70E-557A-289E-5B4E739A5B87}" name="Dominique Bolus" initials="DB" userId="S::dbolus@openboxsoftware.com::9bf352f9-5bae-45e5-8ed9-398ff375c3a1" providerId="AD"/>
  <p188:author id="{E5C16FA7-AD08-498A-1473-28FE1786E5F4}" name="Lori Hughes" initials="LH" userId="7614cedae77deff9" providerId="Windows Live"/>
  <p188:author id="{1E0CB2B7-E5EF-9483-1E52-F7AB91745964}" name="Lori Hughes" initials="LH" userId="S::lhughes@openboxsoftware.com::4471f276-471a-463a-9fb8-882a60d3c6e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C3C"/>
    <a:srgbClr val="6983CF"/>
    <a:srgbClr val="F079A1"/>
    <a:srgbClr val="AAAAAA"/>
    <a:srgbClr val="999999"/>
    <a:srgbClr val="464777"/>
    <a:srgbClr val="009696"/>
    <a:srgbClr val="BCD727"/>
    <a:srgbClr val="535353"/>
    <a:srgbClr val="6E7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571" autoAdjust="0"/>
  </p:normalViewPr>
  <p:slideViewPr>
    <p:cSldViewPr snapToGrid="0">
      <p:cViewPr varScale="1">
        <p:scale>
          <a:sx n="98" d="100"/>
          <a:sy n="98" d="100"/>
        </p:scale>
        <p:origin x="588" y="90"/>
      </p:cViewPr>
      <p:guideLst>
        <p:guide orient="horz"/>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10982"/>
    </p:cViewPr>
  </p:sorterViewPr>
  <p:notesViewPr>
    <p:cSldViewPr snapToGrid="0">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6.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font" Target="fonts/font5.fntdata"/><Relationship Id="rId11" Type="http://schemas.openxmlformats.org/officeDocument/2006/relationships/slideMaster" Target="slideMasters/slideMaster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microsoft.com/office/2018/10/relationships/authors" Target="authors.xml"/><Relationship Id="rId10" Type="http://schemas.openxmlformats.org/officeDocument/2006/relationships/slideMaster" Target="slideMasters/slideMaster6.xml"/><Relationship Id="rId19" Type="http://schemas.openxmlformats.org/officeDocument/2006/relationships/slide" Target="slides/slide4.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microsoft.com/office/2016/11/relationships/changesInfo" Target="changesInfos/changesInfo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5.xml"/><Relationship Id="rId4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Master" Target="slideMasters/slideMaster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Smycz" userId="d03db9f2-e007-4614-ba87-e09f2c7a507f" providerId="ADAL" clId="{D03C6FF7-991C-4686-BBEF-58B15ABB3952}"/>
    <pc:docChg chg="custSel modSld">
      <pc:chgData name="Jacob Smycz" userId="d03db9f2-e007-4614-ba87-e09f2c7a507f" providerId="ADAL" clId="{D03C6FF7-991C-4686-BBEF-58B15ABB3952}" dt="2025-03-04T11:55:02.162" v="1448" actId="5793"/>
      <pc:docMkLst>
        <pc:docMk/>
      </pc:docMkLst>
      <pc:sldChg chg="modSp mod">
        <pc:chgData name="Jacob Smycz" userId="d03db9f2-e007-4614-ba87-e09f2c7a507f" providerId="ADAL" clId="{D03C6FF7-991C-4686-BBEF-58B15ABB3952}" dt="2025-03-04T11:55:02.162" v="1448" actId="5793"/>
        <pc:sldMkLst>
          <pc:docMk/>
          <pc:sldMk cId="2935831505" sldId="600"/>
        </pc:sldMkLst>
        <pc:spChg chg="mod">
          <ac:chgData name="Jacob Smycz" userId="d03db9f2-e007-4614-ba87-e09f2c7a507f" providerId="ADAL" clId="{D03C6FF7-991C-4686-BBEF-58B15ABB3952}" dt="2025-03-04T11:38:55.762" v="1344" actId="20577"/>
          <ac:spMkLst>
            <pc:docMk/>
            <pc:sldMk cId="2935831505" sldId="600"/>
            <ac:spMk id="5" creationId="{80EBEC06-F2B5-4EA5-7FAD-49CDE640F301}"/>
          </ac:spMkLst>
        </pc:spChg>
        <pc:spChg chg="mod">
          <ac:chgData name="Jacob Smycz" userId="d03db9f2-e007-4614-ba87-e09f2c7a507f" providerId="ADAL" clId="{D03C6FF7-991C-4686-BBEF-58B15ABB3952}" dt="2025-03-04T11:26:03.133" v="13" actId="14100"/>
          <ac:spMkLst>
            <pc:docMk/>
            <pc:sldMk cId="2935831505" sldId="600"/>
            <ac:spMk id="1050" creationId="{1DDEA124-D2A6-7158-B551-DBFC57FD0FE3}"/>
          </ac:spMkLst>
        </pc:spChg>
        <pc:spChg chg="mod">
          <ac:chgData name="Jacob Smycz" userId="d03db9f2-e007-4614-ba87-e09f2c7a507f" providerId="ADAL" clId="{D03C6FF7-991C-4686-BBEF-58B15ABB3952}" dt="2025-03-04T11:38:07.603" v="1304" actId="20577"/>
          <ac:spMkLst>
            <pc:docMk/>
            <pc:sldMk cId="2935831505" sldId="600"/>
            <ac:spMk id="1083" creationId="{59B557EC-5CBD-5B26-7E26-FCB9EDF46340}"/>
          </ac:spMkLst>
        </pc:spChg>
        <pc:spChg chg="mod">
          <ac:chgData name="Jacob Smycz" userId="d03db9f2-e007-4614-ba87-e09f2c7a507f" providerId="ADAL" clId="{D03C6FF7-991C-4686-BBEF-58B15ABB3952}" dt="2025-03-04T11:55:02.162" v="1448" actId="5793"/>
          <ac:spMkLst>
            <pc:docMk/>
            <pc:sldMk cId="2935831505" sldId="600"/>
            <ac:spMk id="1084" creationId="{DF7FAD2B-7A49-3701-5E51-C46E51C1A144}"/>
          </ac:spMkLst>
        </pc:spChg>
        <pc:spChg chg="mod">
          <ac:chgData name="Jacob Smycz" userId="d03db9f2-e007-4614-ba87-e09f2c7a507f" providerId="ADAL" clId="{D03C6FF7-991C-4686-BBEF-58B15ABB3952}" dt="2025-03-04T11:27:23.469" v="249" actId="313"/>
          <ac:spMkLst>
            <pc:docMk/>
            <pc:sldMk cId="2935831505" sldId="600"/>
            <ac:spMk id="1087" creationId="{092FF684-35D7-257B-6350-251984965456}"/>
          </ac:spMkLst>
        </pc:spChg>
        <pc:spChg chg="mod">
          <ac:chgData name="Jacob Smycz" userId="d03db9f2-e007-4614-ba87-e09f2c7a507f" providerId="ADAL" clId="{D03C6FF7-991C-4686-BBEF-58B15ABB3952}" dt="2025-03-04T11:01:17.362" v="9" actId="20577"/>
          <ac:spMkLst>
            <pc:docMk/>
            <pc:sldMk cId="2935831505" sldId="600"/>
            <ac:spMk id="1114" creationId="{6A9A16B6-0260-398D-2763-BB544170051A}"/>
          </ac:spMkLst>
        </pc:spChg>
        <pc:grpChg chg="mod">
          <ac:chgData name="Jacob Smycz" userId="d03db9f2-e007-4614-ba87-e09f2c7a507f" providerId="ADAL" clId="{D03C6FF7-991C-4686-BBEF-58B15ABB3952}" dt="2025-03-04T11:27:47.308" v="250" actId="1076"/>
          <ac:grpSpMkLst>
            <pc:docMk/>
            <pc:sldMk cId="2935831505" sldId="600"/>
            <ac:grpSpMk id="4" creationId="{2FAD417A-BCEB-6992-9A56-2ADFD54927C8}"/>
          </ac:grpSpMkLst>
        </pc:grpChg>
        <pc:grpChg chg="mod">
          <ac:chgData name="Jacob Smycz" userId="d03db9f2-e007-4614-ba87-e09f2c7a507f" providerId="ADAL" clId="{D03C6FF7-991C-4686-BBEF-58B15ABB3952}" dt="2025-03-04T11:01:36.494" v="10" actId="1076"/>
          <ac:grpSpMkLst>
            <pc:docMk/>
            <pc:sldMk cId="2935831505" sldId="600"/>
            <ac:grpSpMk id="19" creationId="{24639B22-5A59-5D74-ECED-A6E4696FE5DC}"/>
          </ac:grpSpMkLst>
        </pc:grpChg>
      </pc:sldChg>
      <pc:sldChg chg="modSp mod">
        <pc:chgData name="Jacob Smycz" userId="d03db9f2-e007-4614-ba87-e09f2c7a507f" providerId="ADAL" clId="{D03C6FF7-991C-4686-BBEF-58B15ABB3952}" dt="2025-03-04T11:00:14.573" v="4" actId="20577"/>
        <pc:sldMkLst>
          <pc:docMk/>
          <pc:sldMk cId="3070732218" sldId="601"/>
        </pc:sldMkLst>
        <pc:spChg chg="mod">
          <ac:chgData name="Jacob Smycz" userId="d03db9f2-e007-4614-ba87-e09f2c7a507f" providerId="ADAL" clId="{D03C6FF7-991C-4686-BBEF-58B15ABB3952}" dt="2025-03-04T11:00:14.573" v="4" actId="20577"/>
          <ac:spMkLst>
            <pc:docMk/>
            <pc:sldMk cId="3070732218" sldId="601"/>
            <ac:spMk id="1114" creationId="{DBAA3179-CFFB-087A-3F62-AE09FC9D411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9EE3C3-D060-B815-7624-30BA8F84C9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Proxima Nova Lt" panose="02000506030000020004" pitchFamily="50" charset="0"/>
            </a:endParaRPr>
          </a:p>
        </p:txBody>
      </p:sp>
      <p:sp>
        <p:nvSpPr>
          <p:cNvPr id="3" name="Date Placeholder 2">
            <a:extLst>
              <a:ext uri="{FF2B5EF4-FFF2-40B4-BE49-F238E27FC236}">
                <a16:creationId xmlns:a16="http://schemas.microsoft.com/office/drawing/2014/main" id="{0D529D36-1895-94C2-78CE-8F69CE9133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D3B68E-A5DF-5D48-9727-8E1443F56DAA}" type="datetimeFigureOut">
              <a:rPr lang="en-US" smtClean="0">
                <a:latin typeface="Proxima Nova Lt" panose="02000506030000020004" pitchFamily="50" charset="0"/>
              </a:rPr>
              <a:t>3/4/2025</a:t>
            </a:fld>
            <a:endParaRPr lang="en-US" dirty="0">
              <a:latin typeface="Proxima Nova Lt" panose="02000506030000020004" pitchFamily="50" charset="0"/>
            </a:endParaRPr>
          </a:p>
        </p:txBody>
      </p:sp>
      <p:sp>
        <p:nvSpPr>
          <p:cNvPr id="4" name="Footer Placeholder 3">
            <a:extLst>
              <a:ext uri="{FF2B5EF4-FFF2-40B4-BE49-F238E27FC236}">
                <a16:creationId xmlns:a16="http://schemas.microsoft.com/office/drawing/2014/main" id="{9FA4C241-73A3-D57C-0879-B96F6D2858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Proxima Nova Lt" panose="02000506030000020004" pitchFamily="50" charset="0"/>
            </a:endParaRPr>
          </a:p>
        </p:txBody>
      </p:sp>
      <p:sp>
        <p:nvSpPr>
          <p:cNvPr id="5" name="Slide Number Placeholder 4">
            <a:extLst>
              <a:ext uri="{FF2B5EF4-FFF2-40B4-BE49-F238E27FC236}">
                <a16:creationId xmlns:a16="http://schemas.microsoft.com/office/drawing/2014/main" id="{8E5B93EB-2D78-2536-2EEF-16A15AA98E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912603-647F-4846-A873-AA219E2C8144}" type="slidenum">
              <a:rPr lang="en-US" smtClean="0">
                <a:latin typeface="Proxima Nova Lt" panose="02000506030000020004" pitchFamily="50" charset="0"/>
              </a:rPr>
              <a:t>‹#›</a:t>
            </a:fld>
            <a:endParaRPr lang="en-US" dirty="0">
              <a:latin typeface="Proxima Nova Lt" panose="02000506030000020004" pitchFamily="50" charset="0"/>
            </a:endParaRPr>
          </a:p>
        </p:txBody>
      </p:sp>
    </p:spTree>
    <p:extLst>
      <p:ext uri="{BB962C8B-B14F-4D97-AF65-F5344CB8AC3E}">
        <p14:creationId xmlns:p14="http://schemas.microsoft.com/office/powerpoint/2010/main" val="2818441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Proxima Nova Lt" panose="02000506030000020004" pitchFamily="50"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Proxima Nova Lt" panose="02000506030000020004" pitchFamily="50" charset="0"/>
              </a:defRPr>
            </a:lvl1pPr>
          </a:lstStyle>
          <a:p>
            <a:fld id="{BE7C5F7D-AE2E-47C7-8BA2-CC4D7F4E80EF}" type="datetimeFigureOut">
              <a:rPr lang="en-GB" smtClean="0"/>
              <a:pPr/>
              <a:t>04/03/2025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Proxima Nova Lt" panose="02000506030000020004" pitchFamily="50"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Proxima Nova Lt" panose="02000506030000020004" pitchFamily="50" charset="0"/>
              </a:defRPr>
            </a:lvl1pPr>
          </a:lstStyle>
          <a:p>
            <a:fld id="{CEA9EF18-44DA-4CCF-A8F6-0B08C3010558}" type="slidenum">
              <a:rPr lang="en-GB" smtClean="0"/>
              <a:pPr/>
              <a:t>‹#›</a:t>
            </a:fld>
            <a:endParaRPr lang="en-GB" dirty="0"/>
          </a:p>
        </p:txBody>
      </p:sp>
    </p:spTree>
    <p:extLst>
      <p:ext uri="{BB962C8B-B14F-4D97-AF65-F5344CB8AC3E}">
        <p14:creationId xmlns:p14="http://schemas.microsoft.com/office/powerpoint/2010/main" val="2347601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Proxima Nova Lt" panose="02000506030000020004" pitchFamily="50" charset="0"/>
        <a:ea typeface="+mn-ea"/>
        <a:cs typeface="+mn-cs"/>
      </a:defRPr>
    </a:lvl1pPr>
    <a:lvl2pPr marL="457200" algn="l" defTabSz="914400" rtl="0" eaLnBrk="1" latinLnBrk="0" hangingPunct="1">
      <a:defRPr sz="1200" b="0" i="0" kern="1200">
        <a:solidFill>
          <a:schemeClr val="tx1"/>
        </a:solidFill>
        <a:latin typeface="Proxima Nova Lt" panose="02000506030000020004" pitchFamily="50" charset="0"/>
        <a:ea typeface="+mn-ea"/>
        <a:cs typeface="+mn-cs"/>
      </a:defRPr>
    </a:lvl2pPr>
    <a:lvl3pPr marL="914400" algn="l" defTabSz="914400" rtl="0" eaLnBrk="1" latinLnBrk="0" hangingPunct="1">
      <a:defRPr sz="1200" b="0" i="0" kern="1200">
        <a:solidFill>
          <a:schemeClr val="tx1"/>
        </a:solidFill>
        <a:latin typeface="Proxima Nova Lt" panose="02000506030000020004" pitchFamily="50" charset="0"/>
        <a:ea typeface="+mn-ea"/>
        <a:cs typeface="+mn-cs"/>
      </a:defRPr>
    </a:lvl3pPr>
    <a:lvl4pPr marL="1371600" algn="l" defTabSz="914400" rtl="0" eaLnBrk="1" latinLnBrk="0" hangingPunct="1">
      <a:defRPr sz="1200" b="0" i="0" kern="1200">
        <a:solidFill>
          <a:schemeClr val="tx1"/>
        </a:solidFill>
        <a:latin typeface="Proxima Nova Lt" panose="02000506030000020004" pitchFamily="50" charset="0"/>
        <a:ea typeface="+mn-ea"/>
        <a:cs typeface="+mn-cs"/>
      </a:defRPr>
    </a:lvl4pPr>
    <a:lvl5pPr marL="1828800" algn="l" defTabSz="914400" rtl="0" eaLnBrk="1" latinLnBrk="0" hangingPunct="1">
      <a:defRPr sz="1200" b="0" i="0" kern="1200">
        <a:solidFill>
          <a:schemeClr val="tx1"/>
        </a:solidFill>
        <a:latin typeface="Proxima Nova Lt" panose="02000506030000020004"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A9EF18-44DA-4CCF-A8F6-0B08C3010558}" type="slidenum">
              <a:rPr lang="en-GB" smtClean="0"/>
              <a:t>1</a:t>
            </a:fld>
            <a:endParaRPr lang="en-GB"/>
          </a:p>
        </p:txBody>
      </p:sp>
    </p:spTree>
    <p:extLst>
      <p:ext uri="{BB962C8B-B14F-4D97-AF65-F5344CB8AC3E}">
        <p14:creationId xmlns:p14="http://schemas.microsoft.com/office/powerpoint/2010/main" val="813917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CAA1-F4EE-3852-1E02-0A2BBF3909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17A7E9-ED7F-C522-ABB9-3B3E3A660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2AE22-9EC3-C08B-69D0-DF7196010A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4D3C9B-AECD-BCE5-F905-566C96F1D14E}"/>
              </a:ext>
            </a:extLst>
          </p:cNvPr>
          <p:cNvSpPr>
            <a:spLocks noGrp="1"/>
          </p:cNvSpPr>
          <p:nvPr>
            <p:ph type="sldNum" sz="quarter" idx="5"/>
          </p:nvPr>
        </p:nvSpPr>
        <p:spPr/>
        <p:txBody>
          <a:bodyPr/>
          <a:lstStyle/>
          <a:p>
            <a:fld id="{CEA9EF18-44DA-4CCF-A8F6-0B08C3010558}" type="slidenum">
              <a:rPr lang="en-GB" smtClean="0"/>
              <a:t>2</a:t>
            </a:fld>
            <a:endParaRPr lang="en-GB"/>
          </a:p>
        </p:txBody>
      </p:sp>
    </p:spTree>
    <p:extLst>
      <p:ext uri="{BB962C8B-B14F-4D97-AF65-F5344CB8AC3E}">
        <p14:creationId xmlns:p14="http://schemas.microsoft.com/office/powerpoint/2010/main" val="67404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35F15-2953-0D2E-495E-374821E802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7E536-2891-69A9-824C-B939F0CF9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126C0-571B-AD62-8108-D55531BC91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A9E13C-B687-54E7-716B-8395B810013A}"/>
              </a:ext>
            </a:extLst>
          </p:cNvPr>
          <p:cNvSpPr>
            <a:spLocks noGrp="1"/>
          </p:cNvSpPr>
          <p:nvPr>
            <p:ph type="sldNum" sz="quarter" idx="5"/>
          </p:nvPr>
        </p:nvSpPr>
        <p:spPr/>
        <p:txBody>
          <a:bodyPr/>
          <a:lstStyle/>
          <a:p>
            <a:fld id="{CEA9EF18-44DA-4CCF-A8F6-0B08C3010558}" type="slidenum">
              <a:rPr lang="en-GB" smtClean="0"/>
              <a:t>3</a:t>
            </a:fld>
            <a:endParaRPr lang="en-GB"/>
          </a:p>
        </p:txBody>
      </p:sp>
    </p:spTree>
    <p:extLst>
      <p:ext uri="{BB962C8B-B14F-4D97-AF65-F5344CB8AC3E}">
        <p14:creationId xmlns:p14="http://schemas.microsoft.com/office/powerpoint/2010/main" val="20514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A9EF18-44DA-4CCF-A8F6-0B08C3010558}" type="slidenum">
              <a:rPr lang="en-GB" smtClean="0"/>
              <a:t>4</a:t>
            </a:fld>
            <a:endParaRPr lang="en-GB"/>
          </a:p>
        </p:txBody>
      </p:sp>
    </p:spTree>
    <p:extLst>
      <p:ext uri="{BB962C8B-B14F-4D97-AF65-F5344CB8AC3E}">
        <p14:creationId xmlns:p14="http://schemas.microsoft.com/office/powerpoint/2010/main" val="1375912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22F02-535C-F53C-DBDE-24099156F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299C2-C5C9-8140-ACB2-8A179679F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32D46-0148-8CCC-9507-F9D0DBAA3D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D60DE5-4E21-32BE-E773-5C39200A6723}"/>
              </a:ext>
            </a:extLst>
          </p:cNvPr>
          <p:cNvSpPr>
            <a:spLocks noGrp="1"/>
          </p:cNvSpPr>
          <p:nvPr>
            <p:ph type="sldNum" sz="quarter" idx="5"/>
          </p:nvPr>
        </p:nvSpPr>
        <p:spPr/>
        <p:txBody>
          <a:bodyPr/>
          <a:lstStyle/>
          <a:p>
            <a:fld id="{CEA9EF18-44DA-4CCF-A8F6-0B08C3010558}" type="slidenum">
              <a:rPr lang="en-GB" smtClean="0"/>
              <a:t>5</a:t>
            </a:fld>
            <a:endParaRPr lang="en-GB"/>
          </a:p>
        </p:txBody>
      </p:sp>
    </p:spTree>
    <p:extLst>
      <p:ext uri="{BB962C8B-B14F-4D97-AF65-F5344CB8AC3E}">
        <p14:creationId xmlns:p14="http://schemas.microsoft.com/office/powerpoint/2010/main" val="274979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A9EF18-44DA-4CCF-A8F6-0B08C3010558}" type="slidenum">
              <a:rPr lang="en-GB" smtClean="0"/>
              <a:pPr/>
              <a:t>6</a:t>
            </a:fld>
            <a:endParaRPr lang="en-GB" dirty="0"/>
          </a:p>
        </p:txBody>
      </p:sp>
    </p:spTree>
    <p:extLst>
      <p:ext uri="{BB962C8B-B14F-4D97-AF65-F5344CB8AC3E}">
        <p14:creationId xmlns:p14="http://schemas.microsoft.com/office/powerpoint/2010/main" val="1446580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1. Cover title page">
    <p:spTree>
      <p:nvGrpSpPr>
        <p:cNvPr id="1" name=""/>
        <p:cNvGrpSpPr/>
        <p:nvPr/>
      </p:nvGrpSpPr>
      <p:grpSpPr>
        <a:xfrm>
          <a:off x="0" y="0"/>
          <a:ext cx="0" cy="0"/>
          <a:chOff x="0" y="0"/>
          <a:chExt cx="0" cy="0"/>
        </a:xfrm>
      </p:grpSpPr>
      <p:sp>
        <p:nvSpPr>
          <p:cNvPr id="14" name="Text Placeholder 13"/>
          <p:cNvSpPr>
            <a:spLocks noGrp="1"/>
          </p:cNvSpPr>
          <p:nvPr>
            <p:ph type="body" sz="quarter" idx="13" hasCustomPrompt="1"/>
          </p:nvPr>
        </p:nvSpPr>
        <p:spPr>
          <a:xfrm>
            <a:off x="764657" y="1998980"/>
            <a:ext cx="10662686" cy="1257300"/>
          </a:xfrm>
          <a:prstGeom prst="rect">
            <a:avLst/>
          </a:prstGeom>
        </p:spPr>
        <p:txBody>
          <a:bodyPr anchor="ctr" anchorCtr="0"/>
          <a:lstStyle>
            <a:lvl1pPr marL="0" indent="0" algn="ctr">
              <a:lnSpc>
                <a:spcPct val="100000"/>
              </a:lnSpc>
              <a:spcBef>
                <a:spcPts val="0"/>
              </a:spcBef>
              <a:buNone/>
              <a:defRPr sz="3200">
                <a:solidFill>
                  <a:schemeClr val="accent3"/>
                </a:solidFill>
                <a:latin typeface="Proxima Nova Lt" panose="02000506030000020004" pitchFamily="50" charset="0"/>
              </a:defRPr>
            </a:lvl1pPr>
          </a:lstStyle>
          <a:p>
            <a:pPr lvl="0"/>
            <a:r>
              <a:rPr lang="en-US" dirty="0"/>
              <a:t>Edit Master cover page header styles</a:t>
            </a:r>
          </a:p>
        </p:txBody>
      </p:sp>
    </p:spTree>
    <p:extLst>
      <p:ext uri="{BB962C8B-B14F-4D97-AF65-F5344CB8AC3E}">
        <p14:creationId xmlns:p14="http://schemas.microsoft.com/office/powerpoint/2010/main" val="915359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6. Skyline divide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C2A70D8C-7EC8-CC3E-66C3-339C752CC009}"/>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Divider page heading</a:t>
            </a:r>
          </a:p>
        </p:txBody>
      </p:sp>
      <p:pic>
        <p:nvPicPr>
          <p:cNvPr id="3" name="Picture 2">
            <a:extLst>
              <a:ext uri="{FF2B5EF4-FFF2-40B4-BE49-F238E27FC236}">
                <a16:creationId xmlns:a16="http://schemas.microsoft.com/office/drawing/2014/main" id="{DB5A38B5-D0D4-307B-CB1A-B541B7908F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1121792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1. White + green line contents">
    <p:spTree>
      <p:nvGrpSpPr>
        <p:cNvPr id="1" name=""/>
        <p:cNvGrpSpPr/>
        <p:nvPr/>
      </p:nvGrpSpPr>
      <p:grpSpPr>
        <a:xfrm>
          <a:off x="0" y="0"/>
          <a:ext cx="0" cy="0"/>
          <a:chOff x="0" y="0"/>
          <a:chExt cx="0" cy="0"/>
        </a:xfrm>
      </p:grpSpPr>
      <p:sp>
        <p:nvSpPr>
          <p:cNvPr id="2" name="Text Placeholder 13">
            <a:extLst>
              <a:ext uri="{FF2B5EF4-FFF2-40B4-BE49-F238E27FC236}">
                <a16:creationId xmlns:a16="http://schemas.microsoft.com/office/drawing/2014/main" id="{01BDCC0F-FADC-6FE1-5A4E-A9C2CAD2BDD4}"/>
              </a:ext>
            </a:extLst>
          </p:cNvPr>
          <p:cNvSpPr>
            <a:spLocks noGrp="1"/>
          </p:cNvSpPr>
          <p:nvPr>
            <p:ph type="body" sz="quarter" idx="13" hasCustomPrompt="1"/>
          </p:nvPr>
        </p:nvSpPr>
        <p:spPr>
          <a:xfrm>
            <a:off x="623165" y="1482617"/>
            <a:ext cx="11284134" cy="3263106"/>
          </a:xfrm>
          <a:prstGeom prst="rect">
            <a:avLst/>
          </a:prstGeom>
        </p:spPr>
        <p:txBody>
          <a:bodyPr lIns="0" tIns="0" rIns="0" bIns="0" anchor="t"/>
          <a:lstStyle>
            <a:lvl1pPr marL="0" indent="0" algn="l">
              <a:lnSpc>
                <a:spcPct val="100000"/>
              </a:lnSpc>
              <a:spcBef>
                <a:spcPts val="0"/>
              </a:spcBef>
              <a:buNone/>
              <a:defRPr sz="1200" b="0" i="0">
                <a:solidFill>
                  <a:schemeClr val="tx2"/>
                </a:solidFill>
                <a:latin typeface="Proxima Nova Lt" panose="02000506030000020004" pitchFamily="50" charset="0"/>
              </a:defRPr>
            </a:lvl1pPr>
          </a:lstStyle>
          <a:p>
            <a:pPr lvl="0"/>
            <a:r>
              <a:rPr lang="en-US" dirty="0"/>
              <a:t>Edit Master copy styles</a:t>
            </a:r>
          </a:p>
        </p:txBody>
      </p:sp>
      <p:sp>
        <p:nvSpPr>
          <p:cNvPr id="3" name="Text Placeholder 4">
            <a:extLst>
              <a:ext uri="{FF2B5EF4-FFF2-40B4-BE49-F238E27FC236}">
                <a16:creationId xmlns:a16="http://schemas.microsoft.com/office/drawing/2014/main" id="{D658C349-AB02-6371-E279-0625419C0FB2}"/>
              </a:ext>
            </a:extLst>
          </p:cNvPr>
          <p:cNvSpPr>
            <a:spLocks noGrp="1"/>
          </p:cNvSpPr>
          <p:nvPr>
            <p:ph type="body" sz="quarter" idx="12" hasCustomPrompt="1"/>
          </p:nvPr>
        </p:nvSpPr>
        <p:spPr>
          <a:xfrm>
            <a:off x="623165"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4" name="Text Placeholder 4">
            <a:extLst>
              <a:ext uri="{FF2B5EF4-FFF2-40B4-BE49-F238E27FC236}">
                <a16:creationId xmlns:a16="http://schemas.microsoft.com/office/drawing/2014/main" id="{38BCB5ED-FCB9-0B5B-A058-F84A2EF52F22}"/>
              </a:ext>
            </a:extLst>
          </p:cNvPr>
          <p:cNvSpPr>
            <a:spLocks noGrp="1"/>
          </p:cNvSpPr>
          <p:nvPr>
            <p:ph type="body" sz="quarter" idx="11" hasCustomPrompt="1"/>
          </p:nvPr>
        </p:nvSpPr>
        <p:spPr>
          <a:xfrm>
            <a:off x="623165"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33243682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2. White + green line contents with subhea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58B94CE1-AB3D-BF6D-CABC-1766118CD660}"/>
              </a:ext>
            </a:extLst>
          </p:cNvPr>
          <p:cNvSpPr>
            <a:spLocks noGrp="1"/>
          </p:cNvSpPr>
          <p:nvPr>
            <p:ph type="body" sz="quarter" idx="12" hasCustomPrompt="1"/>
          </p:nvPr>
        </p:nvSpPr>
        <p:spPr>
          <a:xfrm>
            <a:off x="623165"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7" name="Text Placeholder 4">
            <a:extLst>
              <a:ext uri="{FF2B5EF4-FFF2-40B4-BE49-F238E27FC236}">
                <a16:creationId xmlns:a16="http://schemas.microsoft.com/office/drawing/2014/main" id="{4C13CE60-2EAD-65C3-90C6-A91759024B95}"/>
              </a:ext>
            </a:extLst>
          </p:cNvPr>
          <p:cNvSpPr>
            <a:spLocks noGrp="1"/>
          </p:cNvSpPr>
          <p:nvPr>
            <p:ph type="body" sz="quarter" idx="11" hasCustomPrompt="1"/>
          </p:nvPr>
        </p:nvSpPr>
        <p:spPr>
          <a:xfrm>
            <a:off x="623165"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121047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3. White + green line contents with headin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9DADF9FC-7E7F-159C-9BF5-F2AA4D6EF190}"/>
              </a:ext>
            </a:extLst>
          </p:cNvPr>
          <p:cNvSpPr>
            <a:spLocks noGrp="1"/>
          </p:cNvSpPr>
          <p:nvPr>
            <p:ph type="body" sz="quarter" idx="11" hasCustomPrompt="1"/>
          </p:nvPr>
        </p:nvSpPr>
        <p:spPr>
          <a:xfrm>
            <a:off x="623165"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856806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4. White + green line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9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5. White + green line divider">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61FD3FCC-DA96-C8F5-80E3-CFA56515FCB5}"/>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192890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1. White contents page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381A693-18BD-FBA6-179D-388789E5F6EC}"/>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3" name="Text Placeholder 4">
            <a:extLst>
              <a:ext uri="{FF2B5EF4-FFF2-40B4-BE49-F238E27FC236}">
                <a16:creationId xmlns:a16="http://schemas.microsoft.com/office/drawing/2014/main" id="{0F71408C-BCEA-AD6F-14FB-08F8969819D9}"/>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
        <p:nvSpPr>
          <p:cNvPr id="7" name="Text Placeholder 13">
            <a:extLst>
              <a:ext uri="{FF2B5EF4-FFF2-40B4-BE49-F238E27FC236}">
                <a16:creationId xmlns:a16="http://schemas.microsoft.com/office/drawing/2014/main" id="{0039875F-5D62-4737-B797-7016C3B2756F}"/>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Edit Master copy styles</a:t>
            </a:r>
          </a:p>
        </p:txBody>
      </p:sp>
    </p:spTree>
    <p:extLst>
      <p:ext uri="{BB962C8B-B14F-4D97-AF65-F5344CB8AC3E}">
        <p14:creationId xmlns:p14="http://schemas.microsoft.com/office/powerpoint/2010/main" val="188124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2. White contents with header + sub">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30F3266-F069-0710-143B-70D45628CC3A}"/>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2" name="Text Placeholder 4">
            <a:extLst>
              <a:ext uri="{FF2B5EF4-FFF2-40B4-BE49-F238E27FC236}">
                <a16:creationId xmlns:a16="http://schemas.microsoft.com/office/drawing/2014/main" id="{2C514DFA-7A92-A350-00B7-C37F82202A76}"/>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343815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3. White contents with heade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6B340D4-9C04-3474-14ED-78EA4C6632A3}"/>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860315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4. White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38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3. Cover title pag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4351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1. Green Strip contents page">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381A693-18BD-FBA6-179D-388789E5F6EC}"/>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7" name="Text Placeholder 13">
            <a:extLst>
              <a:ext uri="{FF2B5EF4-FFF2-40B4-BE49-F238E27FC236}">
                <a16:creationId xmlns:a16="http://schemas.microsoft.com/office/drawing/2014/main" id="{0039875F-5D62-4737-B797-7016C3B2756F}"/>
              </a:ext>
            </a:extLst>
          </p:cNvPr>
          <p:cNvSpPr>
            <a:spLocks noGrp="1"/>
          </p:cNvSpPr>
          <p:nvPr>
            <p:ph type="body" sz="quarter" idx="13" hasCustomPrompt="1"/>
          </p:nvPr>
        </p:nvSpPr>
        <p:spPr>
          <a:xfrm>
            <a:off x="651927"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Edit Master copy styles</a:t>
            </a:r>
          </a:p>
        </p:txBody>
      </p:sp>
      <p:sp>
        <p:nvSpPr>
          <p:cNvPr id="5" name="Text Placeholder 4">
            <a:extLst>
              <a:ext uri="{FF2B5EF4-FFF2-40B4-BE49-F238E27FC236}">
                <a16:creationId xmlns:a16="http://schemas.microsoft.com/office/drawing/2014/main" id="{B8462AEA-5433-8BEE-A9C5-93015A140B0E}"/>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6" name="Picture 5">
            <a:extLst>
              <a:ext uri="{FF2B5EF4-FFF2-40B4-BE49-F238E27FC236}">
                <a16:creationId xmlns:a16="http://schemas.microsoft.com/office/drawing/2014/main" id="{6C20AD94-929D-8885-890D-4E0838C2DC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5243134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2. Green Strip contents with header + sub">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1A28B9-4612-F65A-3147-03DC0FE7FA4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7" name="Text Placeholder 4">
            <a:extLst>
              <a:ext uri="{FF2B5EF4-FFF2-40B4-BE49-F238E27FC236}">
                <a16:creationId xmlns:a16="http://schemas.microsoft.com/office/drawing/2014/main" id="{B87F2AAD-5683-04B8-84EF-79D2231E0857}"/>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9" name="Text Placeholder 4">
            <a:extLst>
              <a:ext uri="{FF2B5EF4-FFF2-40B4-BE49-F238E27FC236}">
                <a16:creationId xmlns:a16="http://schemas.microsoft.com/office/drawing/2014/main" id="{F0DB3C28-B9A6-D525-65C7-7E86366F45E2}"/>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1941888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 Green Strip contents with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65E629-4991-72D9-253F-8E92CC7EE1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8" name="Text Placeholder 4">
            <a:extLst>
              <a:ext uri="{FF2B5EF4-FFF2-40B4-BE49-F238E27FC236}">
                <a16:creationId xmlns:a16="http://schemas.microsoft.com/office/drawing/2014/main" id="{457B4826-3978-93B6-9A0C-AC3BA4594CBA}"/>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10486370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4. Green Strip contents with 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FC9FCC-3DA5-35F8-B865-352FE8D7460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516883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5. Green Strip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59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6 Green Strip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65E629-4991-72D9-253F-8E92CC7EE1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4" name="Text Placeholder 4">
            <a:extLst>
              <a:ext uri="{FF2B5EF4-FFF2-40B4-BE49-F238E27FC236}">
                <a16:creationId xmlns:a16="http://schemas.microsoft.com/office/drawing/2014/main" id="{4B4B4313-94E6-42E2-3252-EFD51D8157F6}"/>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10412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1. Green + Skyline Strip contents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86C530-3B42-05C4-7328-5D78895CC6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8" name="Text Placeholder 4">
            <a:extLst>
              <a:ext uri="{FF2B5EF4-FFF2-40B4-BE49-F238E27FC236}">
                <a16:creationId xmlns:a16="http://schemas.microsoft.com/office/drawing/2014/main" id="{85DEE01C-396A-569F-D11A-F5A237FEE74E}"/>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9" name="Text Placeholder 13">
            <a:extLst>
              <a:ext uri="{FF2B5EF4-FFF2-40B4-BE49-F238E27FC236}">
                <a16:creationId xmlns:a16="http://schemas.microsoft.com/office/drawing/2014/main" id="{B1234021-D74E-440C-ED58-40E2A539AD08}"/>
              </a:ext>
            </a:extLst>
          </p:cNvPr>
          <p:cNvSpPr>
            <a:spLocks noGrp="1"/>
          </p:cNvSpPr>
          <p:nvPr>
            <p:ph type="body" sz="quarter" idx="13" hasCustomPrompt="1"/>
          </p:nvPr>
        </p:nvSpPr>
        <p:spPr>
          <a:xfrm>
            <a:off x="651927"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Edit Master copy styles</a:t>
            </a:r>
          </a:p>
        </p:txBody>
      </p:sp>
      <p:sp>
        <p:nvSpPr>
          <p:cNvPr id="10" name="Text Placeholder 4">
            <a:extLst>
              <a:ext uri="{FF2B5EF4-FFF2-40B4-BE49-F238E27FC236}">
                <a16:creationId xmlns:a16="http://schemas.microsoft.com/office/drawing/2014/main" id="{6C6E4051-FCDC-6FB1-2453-8BC684696F40}"/>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2675210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2. Green + Skyline Strip with header + sub">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54360A-AACD-4EC5-A164-45DE4A9AA82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10" name="Text Placeholder 4">
            <a:extLst>
              <a:ext uri="{FF2B5EF4-FFF2-40B4-BE49-F238E27FC236}">
                <a16:creationId xmlns:a16="http://schemas.microsoft.com/office/drawing/2014/main" id="{D16C7F4B-DB9F-A05E-3724-A5A74CBDFA28}"/>
              </a:ext>
            </a:extLst>
          </p:cNvPr>
          <p:cNvSpPr>
            <a:spLocks noGrp="1"/>
          </p:cNvSpPr>
          <p:nvPr>
            <p:ph type="body" sz="quarter" idx="12" hasCustomPrompt="1"/>
          </p:nvPr>
        </p:nvSpPr>
        <p:spPr>
          <a:xfrm>
            <a:off x="651927"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12" name="Text Placeholder 4">
            <a:extLst>
              <a:ext uri="{FF2B5EF4-FFF2-40B4-BE49-F238E27FC236}">
                <a16:creationId xmlns:a16="http://schemas.microsoft.com/office/drawing/2014/main" id="{69C4B932-EA26-F798-72F9-021EB2A149D0}"/>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4212288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3. Green + Skyline Strip with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E4826-9EAF-F3A3-FFB3-14C3E1F6C2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9" name="Text Placeholder 4">
            <a:extLst>
              <a:ext uri="{FF2B5EF4-FFF2-40B4-BE49-F238E27FC236}">
                <a16:creationId xmlns:a16="http://schemas.microsoft.com/office/drawing/2014/main" id="{CEB52FD0-3DAA-39C7-36EB-DD5122E87462}"/>
              </a:ext>
            </a:extLst>
          </p:cNvPr>
          <p:cNvSpPr>
            <a:spLocks noGrp="1"/>
          </p:cNvSpPr>
          <p:nvPr>
            <p:ph type="body" sz="quarter" idx="11" hasCustomPrompt="1"/>
          </p:nvPr>
        </p:nvSpPr>
        <p:spPr>
          <a:xfrm>
            <a:off x="651928" y="366301"/>
            <a:ext cx="9763710"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1439464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4. Green Strip contents with log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A3F8D-3745-D1C2-C3D0-DB1BC2E41F0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194115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 Contents">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A26519-8878-C4EC-484D-3E2261D6B58D}"/>
              </a:ext>
            </a:extLst>
          </p:cNvPr>
          <p:cNvSpPr txBox="1"/>
          <p:nvPr userDrawn="1"/>
        </p:nvSpPr>
        <p:spPr>
          <a:xfrm rot="16200000">
            <a:off x="2034695" y="2579401"/>
            <a:ext cx="3407872" cy="584775"/>
          </a:xfrm>
          <a:prstGeom prst="rect">
            <a:avLst/>
          </a:prstGeom>
          <a:noFill/>
        </p:spPr>
        <p:txBody>
          <a:bodyPr wrap="square" rtlCol="0">
            <a:spAutoFit/>
          </a:bodyPr>
          <a:lstStyle/>
          <a:p>
            <a:pPr algn="r"/>
            <a:r>
              <a:rPr lang="en-ZA" sz="3200" b="0" i="0" dirty="0">
                <a:solidFill>
                  <a:schemeClr val="accent2"/>
                </a:solidFill>
                <a:latin typeface="Proxima Nova Rg" panose="02000506030000020004" pitchFamily="2" charset="0"/>
              </a:rPr>
              <a:t>Contents</a:t>
            </a:r>
            <a:endParaRPr lang="en-GB" sz="3200" b="0" i="0" dirty="0">
              <a:solidFill>
                <a:schemeClr val="accent2"/>
              </a:solidFill>
              <a:latin typeface="Proxima Nova Rg" panose="02000506030000020004" pitchFamily="2" charset="0"/>
            </a:endParaRPr>
          </a:p>
        </p:txBody>
      </p:sp>
      <p:sp>
        <p:nvSpPr>
          <p:cNvPr id="6" name="Text Placeholder 3">
            <a:extLst>
              <a:ext uri="{FF2B5EF4-FFF2-40B4-BE49-F238E27FC236}">
                <a16:creationId xmlns:a16="http://schemas.microsoft.com/office/drawing/2014/main" id="{4EC0BD6C-76C1-BD00-21FB-0854CB568C39}"/>
              </a:ext>
            </a:extLst>
          </p:cNvPr>
          <p:cNvSpPr>
            <a:spLocks noGrp="1"/>
          </p:cNvSpPr>
          <p:nvPr>
            <p:ph type="body" sz="quarter" idx="10" hasCustomPrompt="1"/>
          </p:nvPr>
        </p:nvSpPr>
        <p:spPr>
          <a:xfrm>
            <a:off x="4119796" y="1167854"/>
            <a:ext cx="5786437" cy="3595370"/>
          </a:xfrm>
          <a:prstGeom prst="rect">
            <a:avLst/>
          </a:prstGeom>
        </p:spPr>
        <p:txBody>
          <a:bodyPr/>
          <a:lstStyle>
            <a:lvl1pPr marL="228600" indent="-228600">
              <a:buClr>
                <a:srgbClr val="BCD727"/>
              </a:buClr>
              <a:buSzPct val="60000"/>
              <a:buFont typeface="Verdana" panose="020B0604030504040204" pitchFamily="34" charset="0"/>
              <a:buChar char="•"/>
              <a:defRPr sz="2000" b="0" i="0">
                <a:solidFill>
                  <a:schemeClr val="tx2"/>
                </a:solidFill>
                <a:latin typeface="Proxima Nova Lt" panose="02000506030000020004" pitchFamily="50" charset="0"/>
              </a:defRPr>
            </a:lvl1pPr>
            <a:lvl2pPr marL="800100" indent="-342900">
              <a:buSzPct val="60000"/>
              <a:buFont typeface="Verdana" panose="020B0604030504040204" pitchFamily="34" charset="0"/>
              <a:buChar char="•"/>
              <a:defRPr sz="2000" b="0" i="0">
                <a:solidFill>
                  <a:schemeClr val="bg2"/>
                </a:solidFill>
                <a:latin typeface="Proxima Nova Lt" panose="02000506030000020004" pitchFamily="50" charset="0"/>
              </a:defRPr>
            </a:lvl2pPr>
            <a:lvl3pPr>
              <a:defRPr>
                <a:solidFill>
                  <a:srgbClr val="7F7F7F"/>
                </a:solidFill>
                <a:latin typeface="Proxima Nova Lt" panose="02000506030000020004" pitchFamily="50" charset="0"/>
              </a:defRPr>
            </a:lvl3pPr>
            <a:lvl4pPr>
              <a:defRPr>
                <a:solidFill>
                  <a:srgbClr val="7F7F7F"/>
                </a:solidFill>
                <a:latin typeface="Proxima Nova Lt" panose="02000506030000020004" pitchFamily="50" charset="0"/>
              </a:defRPr>
            </a:lvl4pPr>
            <a:lvl5pPr>
              <a:defRPr>
                <a:solidFill>
                  <a:srgbClr val="7F7F7F"/>
                </a:solidFill>
                <a:latin typeface="Proxima Nova Lt" panose="02000506030000020004" pitchFamily="50" charset="0"/>
              </a:defRPr>
            </a:lvl5pPr>
          </a:lstStyle>
          <a:p>
            <a:pPr lvl="0"/>
            <a:r>
              <a:rPr lang="en-US" dirty="0"/>
              <a:t>Add contents items here</a:t>
            </a:r>
          </a:p>
          <a:p>
            <a:pPr lvl="0"/>
            <a:r>
              <a:rPr lang="en-US" dirty="0"/>
              <a:t>Another one</a:t>
            </a:r>
          </a:p>
          <a:p>
            <a:pPr lvl="0"/>
            <a:r>
              <a:rPr lang="en-US" dirty="0"/>
              <a:t>And another</a:t>
            </a:r>
          </a:p>
          <a:p>
            <a:pPr lvl="1"/>
            <a:endParaRPr lang="en-GB" dirty="0"/>
          </a:p>
        </p:txBody>
      </p:sp>
      <p:pic>
        <p:nvPicPr>
          <p:cNvPr id="2" name="Picture 1">
            <a:extLst>
              <a:ext uri="{FF2B5EF4-FFF2-40B4-BE49-F238E27FC236}">
                <a16:creationId xmlns:a16="http://schemas.microsoft.com/office/drawing/2014/main" id="{44AFB826-ED70-B064-379E-835D3643BD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22620449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5. Green + Skyline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E4826-9EAF-F3A3-FFB3-14C3E1F6C2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2" name="Text Placeholder 4">
            <a:extLst>
              <a:ext uri="{FF2B5EF4-FFF2-40B4-BE49-F238E27FC236}">
                <a16:creationId xmlns:a16="http://schemas.microsoft.com/office/drawing/2014/main" id="{A3F76810-14DC-261C-58AB-2CB400B6F6C9}"/>
              </a:ext>
            </a:extLst>
          </p:cNvPr>
          <p:cNvSpPr>
            <a:spLocks noGrp="1"/>
          </p:cNvSpPr>
          <p:nvPr>
            <p:ph type="body" sz="quarter" idx="11" hasCustomPrompt="1"/>
          </p:nvPr>
        </p:nvSpPr>
        <p:spPr>
          <a:xfrm>
            <a:off x="1125368" y="2152357"/>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23295733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1. Greent content pag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E4517499-C2A1-00A9-A3A9-04E5BEC6FC09}"/>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5" name="Text Placeholder 4">
            <a:extLst>
              <a:ext uri="{FF2B5EF4-FFF2-40B4-BE49-F238E27FC236}">
                <a16:creationId xmlns:a16="http://schemas.microsoft.com/office/drawing/2014/main" id="{F6BC97F2-BF6B-43B9-9CD5-4878467F8198}"/>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
        <p:nvSpPr>
          <p:cNvPr id="6" name="Text Placeholder 13">
            <a:extLst>
              <a:ext uri="{FF2B5EF4-FFF2-40B4-BE49-F238E27FC236}">
                <a16:creationId xmlns:a16="http://schemas.microsoft.com/office/drawing/2014/main" id="{AF073D42-5D6F-90E8-0256-08B8D33B82B2}"/>
              </a:ext>
            </a:extLst>
          </p:cNvPr>
          <p:cNvSpPr>
            <a:spLocks noGrp="1"/>
          </p:cNvSpPr>
          <p:nvPr>
            <p:ph type="body" sz="quarter" idx="13" hasCustomPrompt="1"/>
          </p:nvPr>
        </p:nvSpPr>
        <p:spPr>
          <a:xfrm>
            <a:off x="463366" y="1480055"/>
            <a:ext cx="11284134" cy="2966460"/>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dirty="0"/>
              <a:t>Edit Master text styles</a:t>
            </a:r>
          </a:p>
        </p:txBody>
      </p:sp>
      <p:pic>
        <p:nvPicPr>
          <p:cNvPr id="3" name="Graphic 2">
            <a:extLst>
              <a:ext uri="{FF2B5EF4-FFF2-40B4-BE49-F238E27FC236}">
                <a16:creationId xmlns:a16="http://schemas.microsoft.com/office/drawing/2014/main" id="{BE9734F4-FD77-BE8B-82AA-61CE73C10E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28529081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2. Greent content with header + sub">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E4517499-C2A1-00A9-A3A9-04E5BEC6FC09}"/>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text styles</a:t>
            </a:r>
          </a:p>
        </p:txBody>
      </p:sp>
      <p:sp>
        <p:nvSpPr>
          <p:cNvPr id="3" name="Text Placeholder 4">
            <a:extLst>
              <a:ext uri="{FF2B5EF4-FFF2-40B4-BE49-F238E27FC236}">
                <a16:creationId xmlns:a16="http://schemas.microsoft.com/office/drawing/2014/main" id="{0F7170D2-2AEC-D8F7-F75A-89A75AE4CB0A}"/>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6" name="Graphic 5">
            <a:extLst>
              <a:ext uri="{FF2B5EF4-FFF2-40B4-BE49-F238E27FC236}">
                <a16:creationId xmlns:a16="http://schemas.microsoft.com/office/drawing/2014/main" id="{8CB54C4E-862A-E397-C22E-47AA9B8FDE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9144137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3. Greent content with header">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99CBF8F6-52DE-5450-333B-F54EEEEB651D}"/>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5" name="Graphic 4">
            <a:extLst>
              <a:ext uri="{FF2B5EF4-FFF2-40B4-BE49-F238E27FC236}">
                <a16:creationId xmlns:a16="http://schemas.microsoft.com/office/drawing/2014/main" id="{3FC07D18-9044-B5B8-8E98-B5659DCAAA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1876714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4. Greent contents logo only">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2F71B43-63EA-24D0-DA2A-34BA7953BA6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6618652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4.1 Green divider">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FC07D18-9044-B5B8-8E98-B5659DCAAA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0038" y="261722"/>
            <a:ext cx="1409630" cy="436787"/>
          </a:xfrm>
          <a:prstGeom prst="rect">
            <a:avLst/>
          </a:prstGeom>
        </p:spPr>
      </p:pic>
      <p:sp>
        <p:nvSpPr>
          <p:cNvPr id="2" name="Text Placeholder 4">
            <a:extLst>
              <a:ext uri="{FF2B5EF4-FFF2-40B4-BE49-F238E27FC236}">
                <a16:creationId xmlns:a16="http://schemas.microsoft.com/office/drawing/2014/main" id="{9D1D00B0-A41E-601F-812B-9CEE9713A36C}"/>
              </a:ext>
            </a:extLst>
          </p:cNvPr>
          <p:cNvSpPr>
            <a:spLocks noGrp="1"/>
          </p:cNvSpPr>
          <p:nvPr>
            <p:ph type="body" sz="quarter" idx="12" hasCustomPrompt="1"/>
          </p:nvPr>
        </p:nvSpPr>
        <p:spPr>
          <a:xfrm>
            <a:off x="1125368" y="25673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36343659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5. Greent skyline contents page">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2" name="Text Placeholder 4">
            <a:extLst>
              <a:ext uri="{FF2B5EF4-FFF2-40B4-BE49-F238E27FC236}">
                <a16:creationId xmlns:a16="http://schemas.microsoft.com/office/drawing/2014/main" id="{7D4204CA-7CB4-21A8-A585-7149C054AEA7}"/>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text styles</a:t>
            </a:r>
          </a:p>
        </p:txBody>
      </p:sp>
      <p:sp>
        <p:nvSpPr>
          <p:cNvPr id="7" name="Text Placeholder 4">
            <a:extLst>
              <a:ext uri="{FF2B5EF4-FFF2-40B4-BE49-F238E27FC236}">
                <a16:creationId xmlns:a16="http://schemas.microsoft.com/office/drawing/2014/main" id="{3C6250CF-EADE-A974-5BD1-BD28E7CC09D5}"/>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8" name="Graphic 7">
            <a:extLst>
              <a:ext uri="{FF2B5EF4-FFF2-40B4-BE49-F238E27FC236}">
                <a16:creationId xmlns:a16="http://schemas.microsoft.com/office/drawing/2014/main" id="{43F88CD0-1EA5-629D-8EA4-FABCD8E520E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
        <p:nvSpPr>
          <p:cNvPr id="5" name="Text Placeholder 13">
            <a:extLst>
              <a:ext uri="{FF2B5EF4-FFF2-40B4-BE49-F238E27FC236}">
                <a16:creationId xmlns:a16="http://schemas.microsoft.com/office/drawing/2014/main" id="{DF74FBFC-6E3A-8836-0AF6-E2D748172EE4}"/>
              </a:ext>
            </a:extLst>
          </p:cNvPr>
          <p:cNvSpPr>
            <a:spLocks noGrp="1"/>
          </p:cNvSpPr>
          <p:nvPr>
            <p:ph type="body" sz="quarter" idx="13" hasCustomPrompt="1"/>
          </p:nvPr>
        </p:nvSpPr>
        <p:spPr>
          <a:xfrm>
            <a:off x="463366" y="1494015"/>
            <a:ext cx="11284134" cy="2966460"/>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dirty="0"/>
              <a:t>Edit Master text styles</a:t>
            </a:r>
          </a:p>
        </p:txBody>
      </p:sp>
    </p:spTree>
    <p:extLst>
      <p:ext uri="{BB962C8B-B14F-4D97-AF65-F5344CB8AC3E}">
        <p14:creationId xmlns:p14="http://schemas.microsoft.com/office/powerpoint/2010/main" val="1441240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6. Greent skyline contents with header + sub">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2" name="Text Placeholder 4">
            <a:extLst>
              <a:ext uri="{FF2B5EF4-FFF2-40B4-BE49-F238E27FC236}">
                <a16:creationId xmlns:a16="http://schemas.microsoft.com/office/drawing/2014/main" id="{7D4204CA-7CB4-21A8-A585-7149C054AEA7}"/>
              </a:ext>
            </a:extLst>
          </p:cNvPr>
          <p:cNvSpPr>
            <a:spLocks noGrp="1"/>
          </p:cNvSpPr>
          <p:nvPr>
            <p:ph type="body" sz="quarter" idx="12" hasCustomPrompt="1"/>
          </p:nvPr>
        </p:nvSpPr>
        <p:spPr>
          <a:xfrm>
            <a:off x="463366" y="942989"/>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text styles</a:t>
            </a:r>
          </a:p>
        </p:txBody>
      </p:sp>
      <p:sp>
        <p:nvSpPr>
          <p:cNvPr id="5" name="Text Placeholder 4">
            <a:extLst>
              <a:ext uri="{FF2B5EF4-FFF2-40B4-BE49-F238E27FC236}">
                <a16:creationId xmlns:a16="http://schemas.microsoft.com/office/drawing/2014/main" id="{55DF8A4A-B6A4-F969-8599-673024A31B96}"/>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7" name="Graphic 6">
            <a:extLst>
              <a:ext uri="{FF2B5EF4-FFF2-40B4-BE49-F238E27FC236}">
                <a16:creationId xmlns:a16="http://schemas.microsoft.com/office/drawing/2014/main" id="{D69BE70E-9968-1C27-19A1-CA2BF33E8A3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38324386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7. Greent skyline contents with header">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2" name="Text Placeholder 4">
            <a:extLst>
              <a:ext uri="{FF2B5EF4-FFF2-40B4-BE49-F238E27FC236}">
                <a16:creationId xmlns:a16="http://schemas.microsoft.com/office/drawing/2014/main" id="{ABC44FA8-F1F0-FECC-99CC-DE0C9A925421}"/>
              </a:ext>
            </a:extLst>
          </p:cNvPr>
          <p:cNvSpPr>
            <a:spLocks noGrp="1"/>
          </p:cNvSpPr>
          <p:nvPr>
            <p:ph type="body" sz="quarter" idx="11" hasCustomPrompt="1"/>
          </p:nvPr>
        </p:nvSpPr>
        <p:spPr>
          <a:xfrm>
            <a:off x="463367" y="366301"/>
            <a:ext cx="9914630"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5" name="Graphic 4">
            <a:extLst>
              <a:ext uri="{FF2B5EF4-FFF2-40B4-BE49-F238E27FC236}">
                <a16:creationId xmlns:a16="http://schemas.microsoft.com/office/drawing/2014/main" id="{60E8BCB9-61C2-2BF5-5ED0-9E3A8DEAFF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6861973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8. Greent skyline contents with logo">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5" name="Graphic 4">
            <a:extLst>
              <a:ext uri="{FF2B5EF4-FFF2-40B4-BE49-F238E27FC236}">
                <a16:creationId xmlns:a16="http://schemas.microsoft.com/office/drawing/2014/main" id="{370EC604-4A61-47B6-B56F-B164098381E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Tree>
    <p:extLst>
      <p:ext uri="{BB962C8B-B14F-4D97-AF65-F5344CB8AC3E}">
        <p14:creationId xmlns:p14="http://schemas.microsoft.com/office/powerpoint/2010/main" val="135707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2. Agenda">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A26519-8878-C4EC-484D-3E2261D6B58D}"/>
              </a:ext>
            </a:extLst>
          </p:cNvPr>
          <p:cNvSpPr txBox="1"/>
          <p:nvPr userDrawn="1"/>
        </p:nvSpPr>
        <p:spPr>
          <a:xfrm rot="16200000">
            <a:off x="2034695" y="2579401"/>
            <a:ext cx="3407872" cy="584775"/>
          </a:xfrm>
          <a:prstGeom prst="rect">
            <a:avLst/>
          </a:prstGeom>
          <a:noFill/>
        </p:spPr>
        <p:txBody>
          <a:bodyPr wrap="square" rtlCol="0">
            <a:spAutoFit/>
          </a:bodyPr>
          <a:lstStyle/>
          <a:p>
            <a:pPr algn="r"/>
            <a:r>
              <a:rPr lang="en-ZA" sz="3200" b="0" i="0" dirty="0">
                <a:solidFill>
                  <a:schemeClr val="accent2"/>
                </a:solidFill>
                <a:latin typeface="Proxima Nova Rg" panose="02000506030000020004" pitchFamily="2" charset="0"/>
              </a:rPr>
              <a:t>Agenda</a:t>
            </a:r>
            <a:endParaRPr lang="en-GB" sz="3200" b="0" i="0" dirty="0">
              <a:solidFill>
                <a:schemeClr val="accent2"/>
              </a:solidFill>
              <a:latin typeface="Proxima Nova Rg" panose="02000506030000020004" pitchFamily="2" charset="0"/>
            </a:endParaRPr>
          </a:p>
        </p:txBody>
      </p:sp>
      <p:sp>
        <p:nvSpPr>
          <p:cNvPr id="6" name="Text Placeholder 3">
            <a:extLst>
              <a:ext uri="{FF2B5EF4-FFF2-40B4-BE49-F238E27FC236}">
                <a16:creationId xmlns:a16="http://schemas.microsoft.com/office/drawing/2014/main" id="{4EC0BD6C-76C1-BD00-21FB-0854CB568C39}"/>
              </a:ext>
            </a:extLst>
          </p:cNvPr>
          <p:cNvSpPr>
            <a:spLocks noGrp="1"/>
          </p:cNvSpPr>
          <p:nvPr>
            <p:ph type="body" sz="quarter" idx="10" hasCustomPrompt="1"/>
          </p:nvPr>
        </p:nvSpPr>
        <p:spPr>
          <a:xfrm>
            <a:off x="4119796" y="1167854"/>
            <a:ext cx="5786437" cy="3595370"/>
          </a:xfrm>
          <a:prstGeom prst="rect">
            <a:avLst/>
          </a:prstGeom>
        </p:spPr>
        <p:txBody>
          <a:bodyPr/>
          <a:lstStyle>
            <a:lvl1pPr marL="228600" indent="-228600">
              <a:buClr>
                <a:srgbClr val="BCD727"/>
              </a:buClr>
              <a:buSzPct val="60000"/>
              <a:buFont typeface="Verdana" panose="020B0604030504040204" pitchFamily="34" charset="0"/>
              <a:buChar char="•"/>
              <a:defRPr sz="2000" b="0" i="0">
                <a:solidFill>
                  <a:schemeClr val="tx2"/>
                </a:solidFill>
                <a:latin typeface="Proxima Nova Lt" panose="02000506030000020004" pitchFamily="50" charset="0"/>
              </a:defRPr>
            </a:lvl1pPr>
            <a:lvl2pPr marL="800100" indent="-342900">
              <a:buSzPct val="60000"/>
              <a:buFont typeface="Verdana" panose="020B0604030504040204" pitchFamily="34" charset="0"/>
              <a:buChar char="•"/>
              <a:defRPr sz="2000" b="0" i="0">
                <a:solidFill>
                  <a:schemeClr val="bg2"/>
                </a:solidFill>
                <a:latin typeface="Proxima Nova Lt" panose="02000506030000020004" pitchFamily="50" charset="0"/>
              </a:defRPr>
            </a:lvl2pPr>
            <a:lvl3pPr>
              <a:defRPr>
                <a:solidFill>
                  <a:srgbClr val="7F7F7F"/>
                </a:solidFill>
                <a:latin typeface="Proxima Nova Lt" panose="02000506030000020004" pitchFamily="50" charset="0"/>
              </a:defRPr>
            </a:lvl3pPr>
            <a:lvl4pPr>
              <a:defRPr>
                <a:solidFill>
                  <a:srgbClr val="7F7F7F"/>
                </a:solidFill>
                <a:latin typeface="Proxima Nova Lt" panose="02000506030000020004" pitchFamily="50" charset="0"/>
              </a:defRPr>
            </a:lvl4pPr>
            <a:lvl5pPr>
              <a:defRPr>
                <a:solidFill>
                  <a:srgbClr val="7F7F7F"/>
                </a:solidFill>
                <a:latin typeface="Proxima Nova Lt" panose="02000506030000020004" pitchFamily="50" charset="0"/>
              </a:defRPr>
            </a:lvl5pPr>
          </a:lstStyle>
          <a:p>
            <a:pPr lvl="0"/>
            <a:r>
              <a:rPr lang="en-US" dirty="0"/>
              <a:t>Add contents items here</a:t>
            </a:r>
          </a:p>
          <a:p>
            <a:pPr lvl="0"/>
            <a:r>
              <a:rPr lang="en-US" dirty="0"/>
              <a:t>Another one</a:t>
            </a:r>
          </a:p>
          <a:p>
            <a:pPr lvl="0"/>
            <a:r>
              <a:rPr lang="en-US" dirty="0"/>
              <a:t>And another</a:t>
            </a:r>
          </a:p>
          <a:p>
            <a:pPr lvl="1"/>
            <a:endParaRPr lang="en-GB" dirty="0"/>
          </a:p>
        </p:txBody>
      </p:sp>
      <p:pic>
        <p:nvPicPr>
          <p:cNvPr id="2" name="Picture 1">
            <a:extLst>
              <a:ext uri="{FF2B5EF4-FFF2-40B4-BE49-F238E27FC236}">
                <a16:creationId xmlns:a16="http://schemas.microsoft.com/office/drawing/2014/main" id="{44AFB826-ED70-B064-379E-835D3643BD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9595742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9. Greent skyline contents blank">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Tree>
    <p:extLst>
      <p:ext uri="{BB962C8B-B14F-4D97-AF65-F5344CB8AC3E}">
        <p14:creationId xmlns:p14="http://schemas.microsoft.com/office/powerpoint/2010/main" val="27690612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10. Green skyline divider">
    <p:spTree>
      <p:nvGrpSpPr>
        <p:cNvPr id="1" name=""/>
        <p:cNvGrpSpPr/>
        <p:nvPr/>
      </p:nvGrpSpPr>
      <p:grpSpPr>
        <a:xfrm>
          <a:off x="0" y="0"/>
          <a:ext cx="0" cy="0"/>
          <a:chOff x="0" y="0"/>
          <a:chExt cx="0" cy="0"/>
        </a:xfrm>
      </p:grpSpPr>
      <p:pic>
        <p:nvPicPr>
          <p:cNvPr id="3" name="Picture 2" descr="A city skyline at night&#10;&#10;Description automatically generated">
            <a:extLst>
              <a:ext uri="{FF2B5EF4-FFF2-40B4-BE49-F238E27FC236}">
                <a16:creationId xmlns:a16="http://schemas.microsoft.com/office/drawing/2014/main" id="{70CE6FBB-997D-3EDA-3E8F-CDB62AFBA5F3}"/>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5" name="Graphic 4">
            <a:extLst>
              <a:ext uri="{FF2B5EF4-FFF2-40B4-BE49-F238E27FC236}">
                <a16:creationId xmlns:a16="http://schemas.microsoft.com/office/drawing/2014/main" id="{60E8BCB9-61C2-2BF5-5ED0-9E3A8DEAFF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0038" y="261722"/>
            <a:ext cx="1409630" cy="436787"/>
          </a:xfrm>
          <a:prstGeom prst="rect">
            <a:avLst/>
          </a:prstGeom>
        </p:spPr>
      </p:pic>
      <p:sp>
        <p:nvSpPr>
          <p:cNvPr id="4" name="Text Placeholder 4">
            <a:extLst>
              <a:ext uri="{FF2B5EF4-FFF2-40B4-BE49-F238E27FC236}">
                <a16:creationId xmlns:a16="http://schemas.microsoft.com/office/drawing/2014/main" id="{DCBB75F2-62E0-E46C-CDD8-176579C932D0}"/>
              </a:ext>
            </a:extLst>
          </p:cNvPr>
          <p:cNvSpPr>
            <a:spLocks noGrp="1"/>
          </p:cNvSpPr>
          <p:nvPr>
            <p:ph type="body" sz="quarter" idx="11" hasCustomPrompt="1"/>
          </p:nvPr>
        </p:nvSpPr>
        <p:spPr>
          <a:xfrm>
            <a:off x="1125368" y="16529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31891076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1. Grey contents page">
    <p:spTree>
      <p:nvGrpSpPr>
        <p:cNvPr id="1" name=""/>
        <p:cNvGrpSpPr/>
        <p:nvPr/>
      </p:nvGrpSpPr>
      <p:grpSpPr>
        <a:xfrm>
          <a:off x="0" y="0"/>
          <a:ext cx="0" cy="0"/>
          <a:chOff x="0" y="0"/>
          <a:chExt cx="0" cy="0"/>
        </a:xfrm>
      </p:grpSpPr>
      <p:pic>
        <p:nvPicPr>
          <p:cNvPr id="11" name="Graphic 3">
            <a:extLst>
              <a:ext uri="{FF2B5EF4-FFF2-40B4-BE49-F238E27FC236}">
                <a16:creationId xmlns:a16="http://schemas.microsoft.com/office/drawing/2014/main" id="{2252F39C-A3E2-7BF6-AC64-C5544E83466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5" name="Text Placeholder 4">
            <a:extLst>
              <a:ext uri="{FF2B5EF4-FFF2-40B4-BE49-F238E27FC236}">
                <a16:creationId xmlns:a16="http://schemas.microsoft.com/office/drawing/2014/main" id="{8FCAB318-1295-FCB8-88F2-B16849C347BA}"/>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6" name="Text Placeholder 4">
            <a:extLst>
              <a:ext uri="{FF2B5EF4-FFF2-40B4-BE49-F238E27FC236}">
                <a16:creationId xmlns:a16="http://schemas.microsoft.com/office/drawing/2014/main" id="{EA19B510-54EE-0804-EE22-D5C92EC62883}"/>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
        <p:nvSpPr>
          <p:cNvPr id="7" name="Text Placeholder 13">
            <a:extLst>
              <a:ext uri="{FF2B5EF4-FFF2-40B4-BE49-F238E27FC236}">
                <a16:creationId xmlns:a16="http://schemas.microsoft.com/office/drawing/2014/main" id="{88EDDA97-ED8C-4D76-40D5-39900EB94DF3}"/>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dirty="0"/>
              <a:t>Edit Master copy styles</a:t>
            </a:r>
          </a:p>
        </p:txBody>
      </p:sp>
    </p:spTree>
    <p:extLst>
      <p:ext uri="{BB962C8B-B14F-4D97-AF65-F5344CB8AC3E}">
        <p14:creationId xmlns:p14="http://schemas.microsoft.com/office/powerpoint/2010/main" val="21224828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2. Grey contents page with header + sub">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0189AE2-D80B-B83E-CD69-85E55FA6221B}"/>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pic>
        <p:nvPicPr>
          <p:cNvPr id="3" name="Graphic 3">
            <a:extLst>
              <a:ext uri="{FF2B5EF4-FFF2-40B4-BE49-F238E27FC236}">
                <a16:creationId xmlns:a16="http://schemas.microsoft.com/office/drawing/2014/main" id="{30E1B5BF-6880-7BB3-9F7B-D9DEB26C0FF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4" name="Text Placeholder 4">
            <a:extLst>
              <a:ext uri="{FF2B5EF4-FFF2-40B4-BE49-F238E27FC236}">
                <a16:creationId xmlns:a16="http://schemas.microsoft.com/office/drawing/2014/main" id="{1586EDE6-95E2-629F-199A-89A5615E088F}"/>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20029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3. Grey contents with header">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ADFB4AD3-0835-7DC8-2D66-D29FB307B2F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4" name="Text Placeholder 4">
            <a:extLst>
              <a:ext uri="{FF2B5EF4-FFF2-40B4-BE49-F238E27FC236}">
                <a16:creationId xmlns:a16="http://schemas.microsoft.com/office/drawing/2014/main" id="{A5ED425E-AFC2-16A5-21CF-63B44BDE6CED}"/>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40976479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5. Grey contents page with logo">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99C3F670-93A6-28C2-BE78-232A631497F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Tree>
    <p:extLst>
      <p:ext uri="{BB962C8B-B14F-4D97-AF65-F5344CB8AC3E}">
        <p14:creationId xmlns:p14="http://schemas.microsoft.com/office/powerpoint/2010/main" val="42755571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5. Grey contents pag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5270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5.1 Grey divider">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ADFB4AD3-0835-7DC8-2D66-D29FB307B2F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2" name="Text Placeholder 4">
            <a:extLst>
              <a:ext uri="{FF2B5EF4-FFF2-40B4-BE49-F238E27FC236}">
                <a16:creationId xmlns:a16="http://schemas.microsoft.com/office/drawing/2014/main" id="{09F724F2-AE3A-DEF9-163B-746620A4FD6D}"/>
              </a:ext>
            </a:extLst>
          </p:cNvPr>
          <p:cNvSpPr>
            <a:spLocks noGrp="1"/>
          </p:cNvSpPr>
          <p:nvPr>
            <p:ph type="body" sz="quarter" idx="12" hasCustomPrompt="1"/>
          </p:nvPr>
        </p:nvSpPr>
        <p:spPr>
          <a:xfrm>
            <a:off x="1125368" y="25673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10356928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6. Grey skyline contents with header + sub">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
        <p:nvSpPr>
          <p:cNvPr id="4" name="Text Placeholder 4">
            <a:extLst>
              <a:ext uri="{FF2B5EF4-FFF2-40B4-BE49-F238E27FC236}">
                <a16:creationId xmlns:a16="http://schemas.microsoft.com/office/drawing/2014/main" id="{91B4252F-3AE4-E01C-7E98-D97C09D4FEDF}"/>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bg1"/>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8" name="Text Placeholder 13">
            <a:extLst>
              <a:ext uri="{FF2B5EF4-FFF2-40B4-BE49-F238E27FC236}">
                <a16:creationId xmlns:a16="http://schemas.microsoft.com/office/drawing/2014/main" id="{2F3CE621-B1A5-A2D9-F3E3-D00072362BA9}"/>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bg1"/>
                </a:solidFill>
                <a:latin typeface="Proxima Nova Lt" panose="02000506030000020004" pitchFamily="50" charset="0"/>
              </a:defRPr>
            </a:lvl1pPr>
          </a:lstStyle>
          <a:p>
            <a:pPr lvl="0"/>
            <a:r>
              <a:rPr lang="en-US" dirty="0"/>
              <a:t>Edit Master copy styles</a:t>
            </a:r>
          </a:p>
        </p:txBody>
      </p:sp>
      <p:pic>
        <p:nvPicPr>
          <p:cNvPr id="6" name="Graphic 3">
            <a:extLst>
              <a:ext uri="{FF2B5EF4-FFF2-40B4-BE49-F238E27FC236}">
                <a16:creationId xmlns:a16="http://schemas.microsoft.com/office/drawing/2014/main" id="{A048958F-9980-1286-085A-83EF4954155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7" name="Text Placeholder 4">
            <a:extLst>
              <a:ext uri="{FF2B5EF4-FFF2-40B4-BE49-F238E27FC236}">
                <a16:creationId xmlns:a16="http://schemas.microsoft.com/office/drawing/2014/main" id="{3D62EDC1-E128-5B74-AC30-DE3759337A9D}"/>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5131048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7. Grey skyline contents with header">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4" name="Graphic 3">
            <a:extLst>
              <a:ext uri="{FF2B5EF4-FFF2-40B4-BE49-F238E27FC236}">
                <a16:creationId xmlns:a16="http://schemas.microsoft.com/office/drawing/2014/main" id="{1C2C69C8-EC87-7CD1-41F3-E188F568D91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6" name="Text Placeholder 4">
            <a:extLst>
              <a:ext uri="{FF2B5EF4-FFF2-40B4-BE49-F238E27FC236}">
                <a16:creationId xmlns:a16="http://schemas.microsoft.com/office/drawing/2014/main" id="{F0853D90-FB70-D0F9-D7A9-2CDA7443A0DA}"/>
              </a:ext>
            </a:extLst>
          </p:cNvPr>
          <p:cNvSpPr>
            <a:spLocks noGrp="1"/>
          </p:cNvSpPr>
          <p:nvPr>
            <p:ph type="body" sz="quarter" idx="11" hasCustomPrompt="1"/>
          </p:nvPr>
        </p:nvSpPr>
        <p:spPr>
          <a:xfrm>
            <a:off x="463366" y="366301"/>
            <a:ext cx="9950141" cy="575344"/>
          </a:xfrm>
          <a:prstGeom prst="rect">
            <a:avLst/>
          </a:prstGeom>
        </p:spPr>
        <p:txBody>
          <a:bodyPr lIns="0" tIns="0" rIns="0" bIns="0" anchor="ctr"/>
          <a:lstStyle>
            <a:lvl1pPr marL="0" indent="0">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65819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 Skyline contents page">
    <p:spTree>
      <p:nvGrpSpPr>
        <p:cNvPr id="1" name=""/>
        <p:cNvGrpSpPr/>
        <p:nvPr/>
      </p:nvGrpSpPr>
      <p:grpSpPr>
        <a:xfrm>
          <a:off x="0" y="0"/>
          <a:ext cx="0" cy="0"/>
          <a:chOff x="0" y="0"/>
          <a:chExt cx="0" cy="0"/>
        </a:xfrm>
      </p:grpSpPr>
      <p:sp>
        <p:nvSpPr>
          <p:cNvPr id="4" name="Text Placeholder 13">
            <a:extLst>
              <a:ext uri="{FF2B5EF4-FFF2-40B4-BE49-F238E27FC236}">
                <a16:creationId xmlns:a16="http://schemas.microsoft.com/office/drawing/2014/main" id="{11B99752-DCBD-2BDA-C198-2C60C23739FA}"/>
              </a:ext>
            </a:extLst>
          </p:cNvPr>
          <p:cNvSpPr>
            <a:spLocks noGrp="1"/>
          </p:cNvSpPr>
          <p:nvPr>
            <p:ph type="body" sz="quarter" idx="13" hasCustomPrompt="1"/>
          </p:nvPr>
        </p:nvSpPr>
        <p:spPr>
          <a:xfrm>
            <a:off x="463366" y="1482617"/>
            <a:ext cx="11284134" cy="3263106"/>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Edit Master copy styles</a:t>
            </a:r>
          </a:p>
        </p:txBody>
      </p:sp>
      <p:pic>
        <p:nvPicPr>
          <p:cNvPr id="6" name="Picture 5">
            <a:extLst>
              <a:ext uri="{FF2B5EF4-FFF2-40B4-BE49-F238E27FC236}">
                <a16:creationId xmlns:a16="http://schemas.microsoft.com/office/drawing/2014/main" id="{30D66AD1-F646-CFC6-A08B-5E3247B52CC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7" name="Text Placeholder 4">
            <a:extLst>
              <a:ext uri="{FF2B5EF4-FFF2-40B4-BE49-F238E27FC236}">
                <a16:creationId xmlns:a16="http://schemas.microsoft.com/office/drawing/2014/main" id="{53645E0F-5445-1E1B-B3B3-DB6D60F918C4}"/>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8" name="Text Placeholder 4">
            <a:extLst>
              <a:ext uri="{FF2B5EF4-FFF2-40B4-BE49-F238E27FC236}">
                <a16:creationId xmlns:a16="http://schemas.microsoft.com/office/drawing/2014/main" id="{8C8DDC6B-363C-CCBD-BE9A-7A2F97F98B58}"/>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25443674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9.8. Grey skyline contents with logo">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4" name="Graphic 3">
            <a:extLst>
              <a:ext uri="{FF2B5EF4-FFF2-40B4-BE49-F238E27FC236}">
                <a16:creationId xmlns:a16="http://schemas.microsoft.com/office/drawing/2014/main" id="{5223D9BD-1EBF-32C8-31B9-42DE9E4813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Tree>
    <p:extLst>
      <p:ext uri="{BB962C8B-B14F-4D97-AF65-F5344CB8AC3E}">
        <p14:creationId xmlns:p14="http://schemas.microsoft.com/office/powerpoint/2010/main" val="30220241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9. Grey skyline contents blank">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spTree>
    <p:extLst>
      <p:ext uri="{BB962C8B-B14F-4D97-AF65-F5344CB8AC3E}">
        <p14:creationId xmlns:p14="http://schemas.microsoft.com/office/powerpoint/2010/main" val="9063682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10. Grey skyline divider">
    <p:spTree>
      <p:nvGrpSpPr>
        <p:cNvPr id="1" name=""/>
        <p:cNvGrpSpPr/>
        <p:nvPr/>
      </p:nvGrpSpPr>
      <p:grpSpPr>
        <a:xfrm>
          <a:off x="0" y="0"/>
          <a:ext cx="0" cy="0"/>
          <a:chOff x="0" y="0"/>
          <a:chExt cx="0" cy="0"/>
        </a:xfrm>
      </p:grpSpPr>
      <p:pic>
        <p:nvPicPr>
          <p:cNvPr id="2" name="Picture 1" descr="A city skyline at night&#10;&#10;Description automatically generated">
            <a:extLst>
              <a:ext uri="{FF2B5EF4-FFF2-40B4-BE49-F238E27FC236}">
                <a16:creationId xmlns:a16="http://schemas.microsoft.com/office/drawing/2014/main" id="{B6F4716C-D493-38E5-BF14-D1CA6FB7FA72}"/>
              </a:ext>
            </a:extLst>
          </p:cNvPr>
          <p:cNvPicPr>
            <a:picLocks noChangeAspect="1"/>
          </p:cNvPicPr>
          <p:nvPr userDrawn="1"/>
        </p:nvPicPr>
        <p:blipFill rotWithShape="1">
          <a:blip r:embed="rId2" cstate="print">
            <a:alphaModFix amt="64000"/>
            <a:extLst>
              <a:ext uri="{28A0092B-C50C-407E-A947-70E740481C1C}">
                <a14:useLocalDpi xmlns:a14="http://schemas.microsoft.com/office/drawing/2010/main"/>
              </a:ext>
            </a:extLst>
          </a:blip>
          <a:srcRect/>
          <a:stretch/>
        </p:blipFill>
        <p:spPr>
          <a:xfrm>
            <a:off x="0" y="3262033"/>
            <a:ext cx="12204000" cy="3595967"/>
          </a:xfrm>
          <a:prstGeom prst="rect">
            <a:avLst/>
          </a:prstGeom>
        </p:spPr>
      </p:pic>
      <p:pic>
        <p:nvPicPr>
          <p:cNvPr id="4" name="Graphic 3">
            <a:extLst>
              <a:ext uri="{FF2B5EF4-FFF2-40B4-BE49-F238E27FC236}">
                <a16:creationId xmlns:a16="http://schemas.microsoft.com/office/drawing/2014/main" id="{1C2C69C8-EC87-7CD1-41F3-E188F568D91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20038" y="263004"/>
            <a:ext cx="1409630" cy="434745"/>
          </a:xfrm>
          <a:prstGeom prst="rect">
            <a:avLst/>
          </a:prstGeom>
        </p:spPr>
      </p:pic>
      <p:sp>
        <p:nvSpPr>
          <p:cNvPr id="3" name="Text Placeholder 4">
            <a:extLst>
              <a:ext uri="{FF2B5EF4-FFF2-40B4-BE49-F238E27FC236}">
                <a16:creationId xmlns:a16="http://schemas.microsoft.com/office/drawing/2014/main" id="{AC9E641A-310C-00EB-EE3E-C3462DB2E50E}"/>
              </a:ext>
            </a:extLst>
          </p:cNvPr>
          <p:cNvSpPr>
            <a:spLocks noGrp="1"/>
          </p:cNvSpPr>
          <p:nvPr>
            <p:ph type="body" sz="quarter" idx="12" hasCustomPrompt="1"/>
          </p:nvPr>
        </p:nvSpPr>
        <p:spPr>
          <a:xfrm>
            <a:off x="1125368" y="2567354"/>
            <a:ext cx="9941263" cy="1131558"/>
          </a:xfrm>
          <a:prstGeom prst="rect">
            <a:avLst/>
          </a:prstGeom>
        </p:spPr>
        <p:txBody>
          <a:bodyPr lIns="0" tIns="0" rIns="0" bIns="0" anchor="ctr"/>
          <a:lstStyle>
            <a:lvl1pPr marL="0" indent="0" algn="ctr">
              <a:lnSpc>
                <a:spcPct val="100000"/>
              </a:lnSpc>
              <a:spcBef>
                <a:spcPts val="0"/>
              </a:spcBef>
              <a:buNone/>
              <a:defRPr sz="3000" b="0" i="0">
                <a:solidFill>
                  <a:schemeClr val="bg1"/>
                </a:solidFill>
                <a:latin typeface="Proxima Nova Lt" panose="02000506030000020004" pitchFamily="50" charset="0"/>
                <a:cs typeface="Proxima Nova Lt" panose="02000506030000020004" pitchFamily="50" charset="0"/>
              </a:defRPr>
            </a:lvl1pPr>
          </a:lstStyle>
          <a:p>
            <a:pPr lvl="0"/>
            <a:r>
              <a:rPr lang="en-US" dirty="0"/>
              <a:t>Divider page heading</a:t>
            </a:r>
          </a:p>
        </p:txBody>
      </p:sp>
    </p:spTree>
    <p:extLst>
      <p:ext uri="{BB962C8B-B14F-4D97-AF65-F5344CB8AC3E}">
        <p14:creationId xmlns:p14="http://schemas.microsoft.com/office/powerpoint/2010/main" val="32150702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1. Map page">
    <p:spTree>
      <p:nvGrpSpPr>
        <p:cNvPr id="1" name=""/>
        <p:cNvGrpSpPr/>
        <p:nvPr/>
      </p:nvGrpSpPr>
      <p:grpSpPr>
        <a:xfrm>
          <a:off x="0" y="0"/>
          <a:ext cx="0" cy="0"/>
          <a:chOff x="0" y="0"/>
          <a:chExt cx="0" cy="0"/>
        </a:xfrm>
      </p:grpSpPr>
      <p:pic>
        <p:nvPicPr>
          <p:cNvPr id="6" name="Picture 5" descr="Open Box global coverage map&#10;">
            <a:extLst>
              <a:ext uri="{FF2B5EF4-FFF2-40B4-BE49-F238E27FC236}">
                <a16:creationId xmlns:a16="http://schemas.microsoft.com/office/drawing/2014/main" id="{52CEE5EB-E50B-BF3A-2582-41577757FC73}"/>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15375" y="0"/>
            <a:ext cx="12176625" cy="6860325"/>
          </a:xfrm>
          <a:prstGeom prst="rect">
            <a:avLst/>
          </a:prstGeom>
        </p:spPr>
      </p:pic>
      <p:sp>
        <p:nvSpPr>
          <p:cNvPr id="7" name="Rectangle 6">
            <a:extLst>
              <a:ext uri="{FF2B5EF4-FFF2-40B4-BE49-F238E27FC236}">
                <a16:creationId xmlns:a16="http://schemas.microsoft.com/office/drawing/2014/main" id="{A474C1F4-ED6B-D0CA-B4D1-8B10BC0590FD}"/>
              </a:ext>
            </a:extLst>
          </p:cNvPr>
          <p:cNvSpPr/>
          <p:nvPr userDrawn="1"/>
        </p:nvSpPr>
        <p:spPr>
          <a:xfrm>
            <a:off x="0" y="0"/>
            <a:ext cx="12192000" cy="3675355"/>
          </a:xfrm>
          <a:prstGeom prst="rect">
            <a:avLst/>
          </a:prstGeom>
          <a:gradFill>
            <a:gsLst>
              <a:gs pos="100000">
                <a:schemeClr val="bg1">
                  <a:alpha val="0"/>
                </a:schemeClr>
              </a:gs>
              <a:gs pos="0">
                <a:schemeClr val="bg1">
                  <a:alpha val="64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Lt" panose="02000506030000020004" pitchFamily="50" charset="0"/>
            </a:endParaRPr>
          </a:p>
        </p:txBody>
      </p:sp>
      <p:sp>
        <p:nvSpPr>
          <p:cNvPr id="3" name="Text Placeholder 4">
            <a:extLst>
              <a:ext uri="{FF2B5EF4-FFF2-40B4-BE49-F238E27FC236}">
                <a16:creationId xmlns:a16="http://schemas.microsoft.com/office/drawing/2014/main" id="{477B1B43-4FE0-69E0-19D1-D18604B1FB99}"/>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5" name="Text Placeholder 13">
            <a:extLst>
              <a:ext uri="{FF2B5EF4-FFF2-40B4-BE49-F238E27FC236}">
                <a16:creationId xmlns:a16="http://schemas.microsoft.com/office/drawing/2014/main" id="{03E13F6F-9F81-FDF0-A6C3-37B99126F1FB}"/>
              </a:ext>
            </a:extLst>
          </p:cNvPr>
          <p:cNvSpPr>
            <a:spLocks noGrp="1"/>
          </p:cNvSpPr>
          <p:nvPr>
            <p:ph type="body" sz="quarter" idx="13" hasCustomPrompt="1"/>
          </p:nvPr>
        </p:nvSpPr>
        <p:spPr>
          <a:xfrm>
            <a:off x="463366" y="1482616"/>
            <a:ext cx="11284134" cy="4744447"/>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Edit Master copy styles</a:t>
            </a:r>
          </a:p>
        </p:txBody>
      </p:sp>
      <p:sp>
        <p:nvSpPr>
          <p:cNvPr id="8" name="Text Placeholder 4">
            <a:extLst>
              <a:ext uri="{FF2B5EF4-FFF2-40B4-BE49-F238E27FC236}">
                <a16:creationId xmlns:a16="http://schemas.microsoft.com/office/drawing/2014/main" id="{65FD5AA0-13E6-71B0-572C-A1A138CC8FF8}"/>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9" name="Picture 8">
            <a:extLst>
              <a:ext uri="{FF2B5EF4-FFF2-40B4-BE49-F238E27FC236}">
                <a16:creationId xmlns:a16="http://schemas.microsoft.com/office/drawing/2014/main" id="{0DCEBABA-592B-70B1-5679-DC51C0A623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20632021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0.2. Map page with header + sub">
    <p:spTree>
      <p:nvGrpSpPr>
        <p:cNvPr id="1" name=""/>
        <p:cNvGrpSpPr/>
        <p:nvPr/>
      </p:nvGrpSpPr>
      <p:grpSpPr>
        <a:xfrm>
          <a:off x="0" y="0"/>
          <a:ext cx="0" cy="0"/>
          <a:chOff x="0" y="0"/>
          <a:chExt cx="0" cy="0"/>
        </a:xfrm>
      </p:grpSpPr>
      <p:pic>
        <p:nvPicPr>
          <p:cNvPr id="7" name="Picture 6" descr="Open Box global coverage map&#10;">
            <a:extLst>
              <a:ext uri="{FF2B5EF4-FFF2-40B4-BE49-F238E27FC236}">
                <a16:creationId xmlns:a16="http://schemas.microsoft.com/office/drawing/2014/main" id="{AB9E74A5-CB39-2CBB-6DB0-F12B4710857A}"/>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15375" y="0"/>
            <a:ext cx="12176625" cy="6860325"/>
          </a:xfrm>
          <a:prstGeom prst="rect">
            <a:avLst/>
          </a:prstGeom>
        </p:spPr>
      </p:pic>
      <p:sp>
        <p:nvSpPr>
          <p:cNvPr id="8" name="Rectangle 7">
            <a:extLst>
              <a:ext uri="{FF2B5EF4-FFF2-40B4-BE49-F238E27FC236}">
                <a16:creationId xmlns:a16="http://schemas.microsoft.com/office/drawing/2014/main" id="{F0C8B81A-920B-B29E-8C32-97FF31284AF7}"/>
              </a:ext>
            </a:extLst>
          </p:cNvPr>
          <p:cNvSpPr/>
          <p:nvPr userDrawn="1"/>
        </p:nvSpPr>
        <p:spPr>
          <a:xfrm>
            <a:off x="0" y="0"/>
            <a:ext cx="12192000" cy="3675355"/>
          </a:xfrm>
          <a:prstGeom prst="rect">
            <a:avLst/>
          </a:prstGeom>
          <a:gradFill>
            <a:gsLst>
              <a:gs pos="100000">
                <a:schemeClr val="bg1">
                  <a:alpha val="0"/>
                </a:schemeClr>
              </a:gs>
              <a:gs pos="0">
                <a:schemeClr val="bg1">
                  <a:alpha val="64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Lt" panose="02000506030000020004" pitchFamily="50" charset="0"/>
            </a:endParaRPr>
          </a:p>
        </p:txBody>
      </p:sp>
      <p:pic>
        <p:nvPicPr>
          <p:cNvPr id="9" name="Picture 8">
            <a:extLst>
              <a:ext uri="{FF2B5EF4-FFF2-40B4-BE49-F238E27FC236}">
                <a16:creationId xmlns:a16="http://schemas.microsoft.com/office/drawing/2014/main" id="{0BDF301F-9A90-85A8-2974-B4F83EAC242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3" name="Text Placeholder 4">
            <a:extLst>
              <a:ext uri="{FF2B5EF4-FFF2-40B4-BE49-F238E27FC236}">
                <a16:creationId xmlns:a16="http://schemas.microsoft.com/office/drawing/2014/main" id="{477B1B43-4FE0-69E0-19D1-D18604B1FB99}"/>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12" name="Text Placeholder 4">
            <a:extLst>
              <a:ext uri="{FF2B5EF4-FFF2-40B4-BE49-F238E27FC236}">
                <a16:creationId xmlns:a16="http://schemas.microsoft.com/office/drawing/2014/main" id="{FE3AA2B9-911C-C8EC-BFE2-DF9A2794455A}"/>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8455167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3. Map page with header">
    <p:spTree>
      <p:nvGrpSpPr>
        <p:cNvPr id="1" name=""/>
        <p:cNvGrpSpPr/>
        <p:nvPr/>
      </p:nvGrpSpPr>
      <p:grpSpPr>
        <a:xfrm>
          <a:off x="0" y="0"/>
          <a:ext cx="0" cy="0"/>
          <a:chOff x="0" y="0"/>
          <a:chExt cx="0" cy="0"/>
        </a:xfrm>
      </p:grpSpPr>
      <p:pic>
        <p:nvPicPr>
          <p:cNvPr id="5" name="Picture 4" descr="Open Box global coverage map&#10;">
            <a:extLst>
              <a:ext uri="{FF2B5EF4-FFF2-40B4-BE49-F238E27FC236}">
                <a16:creationId xmlns:a16="http://schemas.microsoft.com/office/drawing/2014/main" id="{71D920DD-1D30-DB9B-EDB3-34A5E0F3D018}"/>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15375" y="0"/>
            <a:ext cx="12176625" cy="6860325"/>
          </a:xfrm>
          <a:prstGeom prst="rect">
            <a:avLst/>
          </a:prstGeom>
        </p:spPr>
      </p:pic>
      <p:sp>
        <p:nvSpPr>
          <p:cNvPr id="7" name="Rectangle 6">
            <a:extLst>
              <a:ext uri="{FF2B5EF4-FFF2-40B4-BE49-F238E27FC236}">
                <a16:creationId xmlns:a16="http://schemas.microsoft.com/office/drawing/2014/main" id="{8DEE6A9C-A865-6A1D-720A-499E40BE20FA}"/>
              </a:ext>
            </a:extLst>
          </p:cNvPr>
          <p:cNvSpPr/>
          <p:nvPr userDrawn="1"/>
        </p:nvSpPr>
        <p:spPr>
          <a:xfrm>
            <a:off x="0" y="0"/>
            <a:ext cx="12192000" cy="3675355"/>
          </a:xfrm>
          <a:prstGeom prst="rect">
            <a:avLst/>
          </a:prstGeom>
          <a:gradFill>
            <a:gsLst>
              <a:gs pos="100000">
                <a:schemeClr val="bg1">
                  <a:alpha val="0"/>
                </a:schemeClr>
              </a:gs>
              <a:gs pos="0">
                <a:schemeClr val="bg1">
                  <a:alpha val="64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Lt" panose="02000506030000020004" pitchFamily="50" charset="0"/>
            </a:endParaRPr>
          </a:p>
        </p:txBody>
      </p:sp>
      <p:pic>
        <p:nvPicPr>
          <p:cNvPr id="8" name="Picture 7">
            <a:extLst>
              <a:ext uri="{FF2B5EF4-FFF2-40B4-BE49-F238E27FC236}">
                <a16:creationId xmlns:a16="http://schemas.microsoft.com/office/drawing/2014/main" id="{D9F700DD-DFE1-6369-8F11-24D2A95D84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10" name="Text Placeholder 4">
            <a:extLst>
              <a:ext uri="{FF2B5EF4-FFF2-40B4-BE49-F238E27FC236}">
                <a16:creationId xmlns:a16="http://schemas.microsoft.com/office/drawing/2014/main" id="{838A712C-4DB7-1858-A71F-629D352D0317}"/>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spTree>
    <p:extLst>
      <p:ext uri="{BB962C8B-B14F-4D97-AF65-F5344CB8AC3E}">
        <p14:creationId xmlns:p14="http://schemas.microsoft.com/office/powerpoint/2010/main" val="10308623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4. Map page with logo">
    <p:spTree>
      <p:nvGrpSpPr>
        <p:cNvPr id="1" name=""/>
        <p:cNvGrpSpPr/>
        <p:nvPr/>
      </p:nvGrpSpPr>
      <p:grpSpPr>
        <a:xfrm>
          <a:off x="0" y="0"/>
          <a:ext cx="0" cy="0"/>
          <a:chOff x="0" y="0"/>
          <a:chExt cx="0" cy="0"/>
        </a:xfrm>
      </p:grpSpPr>
      <p:pic>
        <p:nvPicPr>
          <p:cNvPr id="6" name="Picture 5" descr="Open Box global coverage map&#10;">
            <a:extLst>
              <a:ext uri="{FF2B5EF4-FFF2-40B4-BE49-F238E27FC236}">
                <a16:creationId xmlns:a16="http://schemas.microsoft.com/office/drawing/2014/main" id="{6C3352EB-45E2-2B9A-6A2E-EDD63C1034F4}"/>
              </a:ext>
            </a:extLst>
          </p:cNvPr>
          <p:cNvPicPr>
            <a:picLocks noChangeAspect="1"/>
          </p:cNvPicPr>
          <p:nvPr userDrawn="1"/>
        </p:nvPicPr>
        <p:blipFill rotWithShape="1">
          <a:blip r:embed="rId2" cstate="print">
            <a:alphaModFix amt="43000"/>
            <a:extLst>
              <a:ext uri="{28A0092B-C50C-407E-A947-70E740481C1C}">
                <a14:useLocalDpi xmlns:a14="http://schemas.microsoft.com/office/drawing/2010/main"/>
              </a:ext>
            </a:extLst>
          </a:blip>
          <a:srcRect/>
          <a:stretch/>
        </p:blipFill>
        <p:spPr>
          <a:xfrm>
            <a:off x="-1" y="1"/>
            <a:ext cx="12192001" cy="6858000"/>
          </a:xfrm>
          <a:prstGeom prst="rect">
            <a:avLst/>
          </a:prstGeom>
        </p:spPr>
      </p:pic>
      <p:pic>
        <p:nvPicPr>
          <p:cNvPr id="3" name="Picture 2">
            <a:extLst>
              <a:ext uri="{FF2B5EF4-FFF2-40B4-BE49-F238E27FC236}">
                <a16:creationId xmlns:a16="http://schemas.microsoft.com/office/drawing/2014/main" id="{3F440963-9507-1B3B-9670-B01C31AF33D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2597843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5. Map page no logo">
    <p:spTree>
      <p:nvGrpSpPr>
        <p:cNvPr id="1" name=""/>
        <p:cNvGrpSpPr/>
        <p:nvPr/>
      </p:nvGrpSpPr>
      <p:grpSpPr>
        <a:xfrm>
          <a:off x="0" y="0"/>
          <a:ext cx="0" cy="0"/>
          <a:chOff x="0" y="0"/>
          <a:chExt cx="0" cy="0"/>
        </a:xfrm>
      </p:grpSpPr>
      <p:pic>
        <p:nvPicPr>
          <p:cNvPr id="6" name="Picture 5" descr="Open Box global coverage map&#10;">
            <a:extLst>
              <a:ext uri="{FF2B5EF4-FFF2-40B4-BE49-F238E27FC236}">
                <a16:creationId xmlns:a16="http://schemas.microsoft.com/office/drawing/2014/main" id="{6C3352EB-45E2-2B9A-6A2E-EDD63C1034F4}"/>
              </a:ext>
            </a:extLst>
          </p:cNvPr>
          <p:cNvPicPr>
            <a:picLocks noChangeAspect="1"/>
          </p:cNvPicPr>
          <p:nvPr userDrawn="1"/>
        </p:nvPicPr>
        <p:blipFill rotWithShape="1">
          <a:blip r:embed="rId2" cstate="print">
            <a:alphaModFix amt="43000"/>
            <a:extLst>
              <a:ext uri="{28A0092B-C50C-407E-A947-70E740481C1C}">
                <a14:useLocalDpi xmlns:a14="http://schemas.microsoft.com/office/drawing/2010/main"/>
              </a:ext>
            </a:extLst>
          </a:blip>
          <a:srcRect/>
          <a:stretch/>
        </p:blipFill>
        <p:spPr>
          <a:xfrm>
            <a:off x="-15375" y="1"/>
            <a:ext cx="12222750" cy="6877628"/>
          </a:xfrm>
          <a:prstGeom prst="rect">
            <a:avLst/>
          </a:prstGeom>
        </p:spPr>
      </p:pic>
    </p:spTree>
    <p:extLst>
      <p:ext uri="{BB962C8B-B14F-4D97-AF65-F5344CB8AC3E}">
        <p14:creationId xmlns:p14="http://schemas.microsoft.com/office/powerpoint/2010/main" val="38885482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1. Case study">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AABE2B0-FA0D-D85C-B995-4776D1D99C63}"/>
              </a:ext>
            </a:extLst>
          </p:cNvPr>
          <p:cNvSpPr/>
          <p:nvPr userDrawn="1"/>
        </p:nvSpPr>
        <p:spPr>
          <a:xfrm>
            <a:off x="4173068" y="3203094"/>
            <a:ext cx="3882796" cy="3654905"/>
          </a:xfrm>
          <a:prstGeom prst="rect">
            <a:avLst/>
          </a:prstGeom>
          <a:solidFill>
            <a:schemeClr val="accent1">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b="0" i="0" dirty="0">
              <a:latin typeface="Proxima Nova Lt" panose="02000506030000020004" pitchFamily="50" charset="0"/>
            </a:endParaRPr>
          </a:p>
        </p:txBody>
      </p:sp>
      <p:pic>
        <p:nvPicPr>
          <p:cNvPr id="33" name="Picture 32" descr="Low angle view of a tall building&#10;&#10;Description automatically generated">
            <a:extLst>
              <a:ext uri="{FF2B5EF4-FFF2-40B4-BE49-F238E27FC236}">
                <a16:creationId xmlns:a16="http://schemas.microsoft.com/office/drawing/2014/main" id="{A0AA27BD-F98C-A3F1-36F5-C01B1924FF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455051" cy="1801806"/>
          </a:xfrm>
          <a:prstGeom prst="rect">
            <a:avLst/>
          </a:prstGeom>
        </p:spPr>
      </p:pic>
      <p:sp>
        <p:nvSpPr>
          <p:cNvPr id="35" name="object 8">
            <a:extLst>
              <a:ext uri="{FF2B5EF4-FFF2-40B4-BE49-F238E27FC236}">
                <a16:creationId xmlns:a16="http://schemas.microsoft.com/office/drawing/2014/main" id="{E5EED304-03F8-0B76-DBE1-7963C852F9DC}"/>
              </a:ext>
            </a:extLst>
          </p:cNvPr>
          <p:cNvSpPr/>
          <p:nvPr userDrawn="1"/>
        </p:nvSpPr>
        <p:spPr>
          <a:xfrm>
            <a:off x="3279683" y="-1982461"/>
            <a:ext cx="3232682" cy="4333739"/>
          </a:xfrm>
          <a:custGeom>
            <a:avLst/>
            <a:gdLst/>
            <a:ahLst/>
            <a:cxnLst/>
            <a:rect l="l" t="t" r="r" b="b"/>
            <a:pathLst>
              <a:path w="2067560" h="2771775">
                <a:moveTo>
                  <a:pt x="2065359" y="0"/>
                </a:moveTo>
                <a:lnTo>
                  <a:pt x="1908" y="0"/>
                </a:lnTo>
                <a:lnTo>
                  <a:pt x="0" y="21291"/>
                </a:lnTo>
                <a:lnTo>
                  <a:pt x="0" y="2146903"/>
                </a:lnTo>
                <a:lnTo>
                  <a:pt x="1878" y="2195701"/>
                </a:lnTo>
                <a:lnTo>
                  <a:pt x="7422" y="2243471"/>
                </a:lnTo>
                <a:lnTo>
                  <a:pt x="16492" y="2290076"/>
                </a:lnTo>
                <a:lnTo>
                  <a:pt x="28949" y="2335376"/>
                </a:lnTo>
                <a:lnTo>
                  <a:pt x="44655" y="2379232"/>
                </a:lnTo>
                <a:lnTo>
                  <a:pt x="63470" y="2421506"/>
                </a:lnTo>
                <a:lnTo>
                  <a:pt x="85256" y="2462059"/>
                </a:lnTo>
                <a:lnTo>
                  <a:pt x="109874" y="2500752"/>
                </a:lnTo>
                <a:lnTo>
                  <a:pt x="137185" y="2537445"/>
                </a:lnTo>
                <a:lnTo>
                  <a:pt x="167051" y="2572001"/>
                </a:lnTo>
                <a:lnTo>
                  <a:pt x="199332" y="2604281"/>
                </a:lnTo>
                <a:lnTo>
                  <a:pt x="233890" y="2634145"/>
                </a:lnTo>
                <a:lnTo>
                  <a:pt x="270586" y="2661455"/>
                </a:lnTo>
                <a:lnTo>
                  <a:pt x="309281" y="2686072"/>
                </a:lnTo>
                <a:lnTo>
                  <a:pt x="349836" y="2707857"/>
                </a:lnTo>
                <a:lnTo>
                  <a:pt x="392113" y="2726671"/>
                </a:lnTo>
                <a:lnTo>
                  <a:pt x="435972" y="2742376"/>
                </a:lnTo>
                <a:lnTo>
                  <a:pt x="481275" y="2754832"/>
                </a:lnTo>
                <a:lnTo>
                  <a:pt x="527883" y="2763902"/>
                </a:lnTo>
                <a:lnTo>
                  <a:pt x="575657" y="2769445"/>
                </a:lnTo>
                <a:lnTo>
                  <a:pt x="624459" y="2771324"/>
                </a:lnTo>
                <a:lnTo>
                  <a:pt x="1799653" y="2771324"/>
                </a:lnTo>
                <a:lnTo>
                  <a:pt x="1847758" y="2767012"/>
                </a:lnTo>
                <a:lnTo>
                  <a:pt x="1893034" y="2754580"/>
                </a:lnTo>
                <a:lnTo>
                  <a:pt x="1934725" y="2734785"/>
                </a:lnTo>
                <a:lnTo>
                  <a:pt x="1972075" y="2708382"/>
                </a:lnTo>
                <a:lnTo>
                  <a:pt x="2004329" y="2676128"/>
                </a:lnTo>
                <a:lnTo>
                  <a:pt x="2030731" y="2638779"/>
                </a:lnTo>
                <a:lnTo>
                  <a:pt x="2050525" y="2597091"/>
                </a:lnTo>
                <a:lnTo>
                  <a:pt x="2062956" y="2551820"/>
                </a:lnTo>
                <a:lnTo>
                  <a:pt x="2067267" y="2503722"/>
                </a:lnTo>
                <a:lnTo>
                  <a:pt x="2067267" y="21291"/>
                </a:lnTo>
                <a:lnTo>
                  <a:pt x="2065359" y="0"/>
                </a:lnTo>
                <a:close/>
              </a:path>
            </a:pathLst>
          </a:custGeom>
          <a:solidFill>
            <a:srgbClr val="BCD727"/>
          </a:solidFill>
        </p:spPr>
        <p:txBody>
          <a:bodyPr wrap="square" lIns="0" tIns="0" rIns="0" bIns="0" rtlCol="0"/>
          <a:lstStyle/>
          <a:p>
            <a:endParaRPr b="0" i="0" dirty="0">
              <a:latin typeface="Proxima Nova Lt" panose="02000506030000020004" pitchFamily="50" charset="0"/>
            </a:endParaRPr>
          </a:p>
        </p:txBody>
      </p:sp>
      <p:sp>
        <p:nvSpPr>
          <p:cNvPr id="36" name="object 48">
            <a:extLst>
              <a:ext uri="{FF2B5EF4-FFF2-40B4-BE49-F238E27FC236}">
                <a16:creationId xmlns:a16="http://schemas.microsoft.com/office/drawing/2014/main" id="{AEA1FFEB-2E76-7DF6-1622-DB4BDA994194}"/>
              </a:ext>
            </a:extLst>
          </p:cNvPr>
          <p:cNvSpPr/>
          <p:nvPr userDrawn="1"/>
        </p:nvSpPr>
        <p:spPr>
          <a:xfrm>
            <a:off x="6713428" y="0"/>
            <a:ext cx="3596004" cy="920115"/>
          </a:xfrm>
          <a:custGeom>
            <a:avLst/>
            <a:gdLst/>
            <a:ahLst/>
            <a:cxnLst/>
            <a:rect l="l" t="t" r="r" b="b"/>
            <a:pathLst>
              <a:path w="3596004" h="920115">
                <a:moveTo>
                  <a:pt x="3595408" y="0"/>
                </a:moveTo>
                <a:lnTo>
                  <a:pt x="3595408" y="652192"/>
                </a:lnTo>
                <a:lnTo>
                  <a:pt x="3591096" y="700287"/>
                </a:lnTo>
                <a:lnTo>
                  <a:pt x="3578667" y="745556"/>
                </a:lnTo>
                <a:lnTo>
                  <a:pt x="3558874" y="787244"/>
                </a:lnTo>
                <a:lnTo>
                  <a:pt x="3532473" y="824593"/>
                </a:lnTo>
                <a:lnTo>
                  <a:pt x="3500220" y="856848"/>
                </a:lnTo>
                <a:lnTo>
                  <a:pt x="3462870" y="883253"/>
                </a:lnTo>
                <a:lnTo>
                  <a:pt x="3421179" y="903049"/>
                </a:lnTo>
                <a:lnTo>
                  <a:pt x="3375901" y="915482"/>
                </a:lnTo>
                <a:lnTo>
                  <a:pt x="3327793" y="919794"/>
                </a:lnTo>
                <a:lnTo>
                  <a:pt x="3053499" y="919794"/>
                </a:lnTo>
                <a:lnTo>
                  <a:pt x="624459" y="919794"/>
                </a:lnTo>
                <a:lnTo>
                  <a:pt x="575657" y="917915"/>
                </a:lnTo>
                <a:lnTo>
                  <a:pt x="527883" y="912372"/>
                </a:lnTo>
                <a:lnTo>
                  <a:pt x="481275" y="903302"/>
                </a:lnTo>
                <a:lnTo>
                  <a:pt x="435972" y="890845"/>
                </a:lnTo>
                <a:lnTo>
                  <a:pt x="392113" y="875140"/>
                </a:lnTo>
                <a:lnTo>
                  <a:pt x="349836" y="856325"/>
                </a:lnTo>
                <a:lnTo>
                  <a:pt x="309281" y="834539"/>
                </a:lnTo>
                <a:lnTo>
                  <a:pt x="270586" y="809922"/>
                </a:lnTo>
                <a:lnTo>
                  <a:pt x="233890" y="782611"/>
                </a:lnTo>
                <a:lnTo>
                  <a:pt x="199332" y="752747"/>
                </a:lnTo>
                <a:lnTo>
                  <a:pt x="167051" y="720467"/>
                </a:lnTo>
                <a:lnTo>
                  <a:pt x="137185" y="685910"/>
                </a:lnTo>
                <a:lnTo>
                  <a:pt x="109874" y="649216"/>
                </a:lnTo>
                <a:lnTo>
                  <a:pt x="85256" y="610524"/>
                </a:lnTo>
                <a:lnTo>
                  <a:pt x="63470" y="569971"/>
                </a:lnTo>
                <a:lnTo>
                  <a:pt x="44655" y="527698"/>
                </a:lnTo>
                <a:lnTo>
                  <a:pt x="28949" y="483842"/>
                </a:lnTo>
                <a:lnTo>
                  <a:pt x="16492" y="438543"/>
                </a:lnTo>
                <a:lnTo>
                  <a:pt x="7422" y="391939"/>
                </a:lnTo>
                <a:lnTo>
                  <a:pt x="1878" y="344169"/>
                </a:lnTo>
                <a:lnTo>
                  <a:pt x="0" y="295373"/>
                </a:lnTo>
                <a:lnTo>
                  <a:pt x="0" y="0"/>
                </a:lnTo>
              </a:path>
            </a:pathLst>
          </a:custGeom>
          <a:ln w="10160">
            <a:solidFill>
              <a:srgbClr val="D4D6D6"/>
            </a:solidFill>
          </a:ln>
        </p:spPr>
        <p:txBody>
          <a:bodyPr wrap="square" lIns="0" tIns="0" rIns="0" bIns="0" rtlCol="0"/>
          <a:lstStyle/>
          <a:p>
            <a:endParaRPr b="0" i="0" dirty="0">
              <a:latin typeface="Proxima Nova Lt" panose="02000506030000020004" pitchFamily="50" charset="0"/>
            </a:endParaRPr>
          </a:p>
        </p:txBody>
      </p:sp>
      <p:sp>
        <p:nvSpPr>
          <p:cNvPr id="37" name="object 54">
            <a:extLst>
              <a:ext uri="{FF2B5EF4-FFF2-40B4-BE49-F238E27FC236}">
                <a16:creationId xmlns:a16="http://schemas.microsoft.com/office/drawing/2014/main" id="{EA471D37-FE6F-54AB-7475-AF988B05C8CB}"/>
              </a:ext>
            </a:extLst>
          </p:cNvPr>
          <p:cNvSpPr/>
          <p:nvPr userDrawn="1"/>
        </p:nvSpPr>
        <p:spPr>
          <a:xfrm flipV="1">
            <a:off x="463364" y="3142109"/>
            <a:ext cx="11341539" cy="59460"/>
          </a:xfrm>
          <a:custGeom>
            <a:avLst/>
            <a:gdLst/>
            <a:ahLst/>
            <a:cxnLst/>
            <a:rect l="l" t="t" r="r" b="b"/>
            <a:pathLst>
              <a:path w="4948555">
                <a:moveTo>
                  <a:pt x="0" y="0"/>
                </a:moveTo>
                <a:lnTo>
                  <a:pt x="4948085" y="0"/>
                </a:lnTo>
              </a:path>
            </a:pathLst>
          </a:custGeom>
          <a:ln w="10160">
            <a:solidFill>
              <a:srgbClr val="D4D6D6"/>
            </a:solidFill>
          </a:ln>
        </p:spPr>
        <p:txBody>
          <a:bodyPr wrap="square" lIns="0" tIns="0" rIns="0" bIns="0" rtlCol="0"/>
          <a:lstStyle/>
          <a:p>
            <a:endParaRPr b="0" i="0" dirty="0">
              <a:latin typeface="Proxima Nova Lt" panose="02000506030000020004" pitchFamily="50" charset="0"/>
            </a:endParaRPr>
          </a:p>
        </p:txBody>
      </p:sp>
      <p:grpSp>
        <p:nvGrpSpPr>
          <p:cNvPr id="38" name="Group 37">
            <a:extLst>
              <a:ext uri="{FF2B5EF4-FFF2-40B4-BE49-F238E27FC236}">
                <a16:creationId xmlns:a16="http://schemas.microsoft.com/office/drawing/2014/main" id="{FCF8B4CD-F3A0-94D8-778E-301D81F41BD8}"/>
              </a:ext>
            </a:extLst>
          </p:cNvPr>
          <p:cNvGrpSpPr/>
          <p:nvPr userDrawn="1"/>
        </p:nvGrpSpPr>
        <p:grpSpPr>
          <a:xfrm>
            <a:off x="7049050" y="133240"/>
            <a:ext cx="766057" cy="657655"/>
            <a:chOff x="6009895" y="148550"/>
            <a:chExt cx="942838" cy="809420"/>
          </a:xfrm>
        </p:grpSpPr>
        <p:pic>
          <p:nvPicPr>
            <p:cNvPr id="39" name="Picture 38" descr="A green sign with white text&#10;&#10;Description automatically generated">
              <a:extLst>
                <a:ext uri="{FF2B5EF4-FFF2-40B4-BE49-F238E27FC236}">
                  <a16:creationId xmlns:a16="http://schemas.microsoft.com/office/drawing/2014/main" id="{1CC33456-0536-B597-8F6A-43F17E6FB3D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137470" y="148550"/>
              <a:ext cx="667608" cy="437545"/>
            </a:xfrm>
            <a:prstGeom prst="rect">
              <a:avLst/>
            </a:prstGeom>
          </p:spPr>
        </p:pic>
        <p:sp>
          <p:nvSpPr>
            <p:cNvPr id="40" name="TextBox 39">
              <a:extLst>
                <a:ext uri="{FF2B5EF4-FFF2-40B4-BE49-F238E27FC236}">
                  <a16:creationId xmlns:a16="http://schemas.microsoft.com/office/drawing/2014/main" id="{CE7A633E-AF6D-FDB9-B0D6-3A4D7E8D2301}"/>
                </a:ext>
              </a:extLst>
            </p:cNvPr>
            <p:cNvSpPr txBox="1"/>
            <p:nvPr/>
          </p:nvSpPr>
          <p:spPr>
            <a:xfrm>
              <a:off x="6009895" y="541289"/>
              <a:ext cx="942838" cy="416681"/>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Strategy &amp; </a:t>
              </a:r>
            </a:p>
            <a:p>
              <a:pPr algn="ctr"/>
              <a:r>
                <a:rPr lang="en-US" sz="800" b="0" i="0" dirty="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41" name="Group 40">
            <a:extLst>
              <a:ext uri="{FF2B5EF4-FFF2-40B4-BE49-F238E27FC236}">
                <a16:creationId xmlns:a16="http://schemas.microsoft.com/office/drawing/2014/main" id="{686C001F-D035-161B-1EE4-CB42438E0A2B}"/>
              </a:ext>
            </a:extLst>
          </p:cNvPr>
          <p:cNvGrpSpPr/>
          <p:nvPr userDrawn="1"/>
        </p:nvGrpSpPr>
        <p:grpSpPr>
          <a:xfrm>
            <a:off x="7827257" y="133238"/>
            <a:ext cx="695409" cy="657654"/>
            <a:chOff x="6804019" y="148550"/>
            <a:chExt cx="855888" cy="809420"/>
          </a:xfrm>
        </p:grpSpPr>
        <p:pic>
          <p:nvPicPr>
            <p:cNvPr id="42" name="Picture 41" descr="A blue and white sign with a white graphic and a white arrow&#10;&#10;Description automatically generated with medium confidence">
              <a:extLst>
                <a:ext uri="{FF2B5EF4-FFF2-40B4-BE49-F238E27FC236}">
                  <a16:creationId xmlns:a16="http://schemas.microsoft.com/office/drawing/2014/main" id="{403158A9-7A3A-8BFF-F291-65CF1AE228B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888872" y="148550"/>
              <a:ext cx="667608" cy="408734"/>
            </a:xfrm>
            <a:prstGeom prst="rect">
              <a:avLst/>
            </a:prstGeom>
          </p:spPr>
        </p:pic>
        <p:sp>
          <p:nvSpPr>
            <p:cNvPr id="43" name="TextBox 42">
              <a:extLst>
                <a:ext uri="{FF2B5EF4-FFF2-40B4-BE49-F238E27FC236}">
                  <a16:creationId xmlns:a16="http://schemas.microsoft.com/office/drawing/2014/main" id="{1F0AB3A6-74CC-AB9A-9A90-633E1827286B}"/>
                </a:ext>
              </a:extLst>
            </p:cNvPr>
            <p:cNvSpPr txBox="1"/>
            <p:nvPr/>
          </p:nvSpPr>
          <p:spPr>
            <a:xfrm>
              <a:off x="6804019" y="541288"/>
              <a:ext cx="855888"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Analysis &amp;</a:t>
              </a:r>
            </a:p>
            <a:p>
              <a:pPr algn="ctr"/>
              <a:r>
                <a:rPr lang="en-US" sz="800" b="0" i="0" dirty="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44" name="Group 43">
            <a:extLst>
              <a:ext uri="{FF2B5EF4-FFF2-40B4-BE49-F238E27FC236}">
                <a16:creationId xmlns:a16="http://schemas.microsoft.com/office/drawing/2014/main" id="{4D971CE8-D37B-CEA2-F3CC-1FA0578D0E9A}"/>
              </a:ext>
            </a:extLst>
          </p:cNvPr>
          <p:cNvGrpSpPr/>
          <p:nvPr userDrawn="1"/>
        </p:nvGrpSpPr>
        <p:grpSpPr>
          <a:xfrm>
            <a:off x="9385405" y="136663"/>
            <a:ext cx="584870" cy="656113"/>
            <a:chOff x="8368214" y="152762"/>
            <a:chExt cx="719840" cy="807524"/>
          </a:xfrm>
        </p:grpSpPr>
        <p:pic>
          <p:nvPicPr>
            <p:cNvPr id="45" name="Picture 44" descr="A blue and white sign with a magnifying glass and graph&#10;&#10;Description automatically generated">
              <a:extLst>
                <a:ext uri="{FF2B5EF4-FFF2-40B4-BE49-F238E27FC236}">
                  <a16:creationId xmlns:a16="http://schemas.microsoft.com/office/drawing/2014/main" id="{30A1EDC9-B0DB-47C0-B40C-C26F5B6BAFA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8394330" y="152762"/>
              <a:ext cx="667608" cy="404522"/>
            </a:xfrm>
            <a:prstGeom prst="rect">
              <a:avLst/>
            </a:prstGeom>
          </p:spPr>
        </p:pic>
        <p:sp>
          <p:nvSpPr>
            <p:cNvPr id="46" name="TextBox 45">
              <a:extLst>
                <a:ext uri="{FF2B5EF4-FFF2-40B4-BE49-F238E27FC236}">
                  <a16:creationId xmlns:a16="http://schemas.microsoft.com/office/drawing/2014/main" id="{3D4FEDBA-94C8-37C7-41D7-0246C250688D}"/>
                </a:ext>
              </a:extLst>
            </p:cNvPr>
            <p:cNvSpPr txBox="1"/>
            <p:nvPr/>
          </p:nvSpPr>
          <p:spPr>
            <a:xfrm>
              <a:off x="8368214" y="543604"/>
              <a:ext cx="719840"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Data &amp;</a:t>
              </a:r>
            </a:p>
            <a:p>
              <a:pPr algn="ctr"/>
              <a:r>
                <a:rPr lang="en-US" sz="800" b="0" i="0" dirty="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47" name="Group 46">
            <a:extLst>
              <a:ext uri="{FF2B5EF4-FFF2-40B4-BE49-F238E27FC236}">
                <a16:creationId xmlns:a16="http://schemas.microsoft.com/office/drawing/2014/main" id="{605E792D-4642-AAD9-C36C-C224F157E0A6}"/>
              </a:ext>
            </a:extLst>
          </p:cNvPr>
          <p:cNvGrpSpPr/>
          <p:nvPr userDrawn="1"/>
        </p:nvGrpSpPr>
        <p:grpSpPr>
          <a:xfrm>
            <a:off x="8510878" y="133241"/>
            <a:ext cx="824845" cy="659535"/>
            <a:chOff x="7473972" y="148550"/>
            <a:chExt cx="1015194" cy="811736"/>
          </a:xfrm>
        </p:grpSpPr>
        <p:pic>
          <p:nvPicPr>
            <p:cNvPr id="48" name="Picture 47" descr="A computer with a gear and a symbol&#10;&#10;Description automatically generated with medium confidence">
              <a:extLst>
                <a:ext uri="{FF2B5EF4-FFF2-40B4-BE49-F238E27FC236}">
                  <a16:creationId xmlns:a16="http://schemas.microsoft.com/office/drawing/2014/main" id="{C5C85E38-8015-E322-8EA8-E5D1D3B30754}"/>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615485" y="148550"/>
              <a:ext cx="719840" cy="437545"/>
            </a:xfrm>
            <a:prstGeom prst="rect">
              <a:avLst/>
            </a:prstGeom>
          </p:spPr>
        </p:pic>
        <p:sp>
          <p:nvSpPr>
            <p:cNvPr id="49" name="TextBox 48">
              <a:extLst>
                <a:ext uri="{FF2B5EF4-FFF2-40B4-BE49-F238E27FC236}">
                  <a16:creationId xmlns:a16="http://schemas.microsoft.com/office/drawing/2014/main" id="{678B042D-FD95-6709-5D10-B38A95B84CBC}"/>
                </a:ext>
              </a:extLst>
            </p:cNvPr>
            <p:cNvSpPr txBox="1"/>
            <p:nvPr/>
          </p:nvSpPr>
          <p:spPr>
            <a:xfrm>
              <a:off x="7473972" y="543604"/>
              <a:ext cx="1015194"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Software</a:t>
              </a:r>
            </a:p>
            <a:p>
              <a:pPr algn="ctr"/>
              <a:r>
                <a:rPr lang="en-US" sz="800" b="0" i="0" dirty="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
        <p:nvSpPr>
          <p:cNvPr id="50" name="Text Placeholder 4">
            <a:extLst>
              <a:ext uri="{FF2B5EF4-FFF2-40B4-BE49-F238E27FC236}">
                <a16:creationId xmlns:a16="http://schemas.microsoft.com/office/drawing/2014/main" id="{FDC2D1B8-8916-4002-E2E3-9E6254E85CCE}"/>
              </a:ext>
            </a:extLst>
          </p:cNvPr>
          <p:cNvSpPr>
            <a:spLocks noGrp="1"/>
          </p:cNvSpPr>
          <p:nvPr>
            <p:ph type="body" sz="quarter" idx="12" hasCustomPrompt="1"/>
          </p:nvPr>
        </p:nvSpPr>
        <p:spPr>
          <a:xfrm>
            <a:off x="463366" y="2619722"/>
            <a:ext cx="6250062" cy="352192"/>
          </a:xfrm>
          <a:prstGeom prst="rect">
            <a:avLst/>
          </a:prstGeom>
        </p:spPr>
        <p:txBody>
          <a:bodyPr lIns="0" tIns="0" rIns="0" bIns="0" anchor="ctr"/>
          <a:lstStyle>
            <a:lvl1pPr marL="0" indent="0">
              <a:lnSpc>
                <a:spcPct val="100000"/>
              </a:lnSpc>
              <a:buNone/>
              <a:defRPr sz="1400" b="0" i="0">
                <a:solidFill>
                  <a:schemeClr val="accent1"/>
                </a:solidFill>
                <a:latin typeface="Proxima Nova Rg" panose="02000506030000020004" pitchFamily="2" charset="0"/>
                <a:cs typeface="Proxima Nova Rg" panose="02000506030000020004" pitchFamily="2" charset="0"/>
              </a:defRPr>
            </a:lvl1pPr>
          </a:lstStyle>
          <a:p>
            <a:pPr lvl="0"/>
            <a:r>
              <a:rPr lang="en-US" dirty="0"/>
              <a:t>Subheading. Click edit, paste and match formatting to keep styles in text boxes</a:t>
            </a:r>
          </a:p>
        </p:txBody>
      </p:sp>
      <p:sp>
        <p:nvSpPr>
          <p:cNvPr id="51" name="Text Placeholder 4">
            <a:extLst>
              <a:ext uri="{FF2B5EF4-FFF2-40B4-BE49-F238E27FC236}">
                <a16:creationId xmlns:a16="http://schemas.microsoft.com/office/drawing/2014/main" id="{BDC03B1B-CAA9-7F36-114E-D09E8EA42033}"/>
              </a:ext>
            </a:extLst>
          </p:cNvPr>
          <p:cNvSpPr>
            <a:spLocks noGrp="1"/>
          </p:cNvSpPr>
          <p:nvPr>
            <p:ph type="body" sz="quarter" idx="11" hasCustomPrompt="1"/>
          </p:nvPr>
        </p:nvSpPr>
        <p:spPr>
          <a:xfrm>
            <a:off x="463366" y="2118466"/>
            <a:ext cx="4730426" cy="480816"/>
          </a:xfrm>
          <a:prstGeom prst="rect">
            <a:avLst/>
          </a:prstGeom>
        </p:spPr>
        <p:txBody>
          <a:bodyPr lIns="0" tIns="0" rIns="0" bIns="0" anchor="ctr"/>
          <a:lstStyle>
            <a:lvl1pPr marL="0" indent="0">
              <a:lnSpc>
                <a:spcPts val="32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Case study</a:t>
            </a:r>
          </a:p>
        </p:txBody>
      </p:sp>
      <p:sp>
        <p:nvSpPr>
          <p:cNvPr id="52" name="Text Placeholder 13">
            <a:extLst>
              <a:ext uri="{FF2B5EF4-FFF2-40B4-BE49-F238E27FC236}">
                <a16:creationId xmlns:a16="http://schemas.microsoft.com/office/drawing/2014/main" id="{A0511ECF-6C2D-3AFF-F2CF-7F8F1D3C48D7}"/>
              </a:ext>
            </a:extLst>
          </p:cNvPr>
          <p:cNvSpPr>
            <a:spLocks noGrp="1"/>
          </p:cNvSpPr>
          <p:nvPr>
            <p:ph type="body" sz="quarter" idx="13" hasCustomPrompt="1"/>
          </p:nvPr>
        </p:nvSpPr>
        <p:spPr>
          <a:xfrm>
            <a:off x="463366"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53" name="Text Placeholder 4">
            <a:extLst>
              <a:ext uri="{FF2B5EF4-FFF2-40B4-BE49-F238E27FC236}">
                <a16:creationId xmlns:a16="http://schemas.microsoft.com/office/drawing/2014/main" id="{12898481-69E0-BCDD-28EF-2CE9E3C9F680}"/>
              </a:ext>
            </a:extLst>
          </p:cNvPr>
          <p:cNvSpPr>
            <a:spLocks noGrp="1"/>
          </p:cNvSpPr>
          <p:nvPr>
            <p:ph type="body" sz="quarter" idx="14" hasCustomPrompt="1"/>
          </p:nvPr>
        </p:nvSpPr>
        <p:spPr>
          <a:xfrm>
            <a:off x="46336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problem</a:t>
            </a:r>
          </a:p>
        </p:txBody>
      </p:sp>
      <p:sp>
        <p:nvSpPr>
          <p:cNvPr id="54" name="Text Placeholder 13">
            <a:extLst>
              <a:ext uri="{FF2B5EF4-FFF2-40B4-BE49-F238E27FC236}">
                <a16:creationId xmlns:a16="http://schemas.microsoft.com/office/drawing/2014/main" id="{F4F723D7-482D-DDFA-C0B9-355F29F90EE7}"/>
              </a:ext>
            </a:extLst>
          </p:cNvPr>
          <p:cNvSpPr>
            <a:spLocks noGrp="1"/>
          </p:cNvSpPr>
          <p:nvPr>
            <p:ph type="body" sz="quarter" idx="15" hasCustomPrompt="1"/>
          </p:nvPr>
        </p:nvSpPr>
        <p:spPr>
          <a:xfrm>
            <a:off x="4295424" y="3601746"/>
            <a:ext cx="3601151" cy="3029732"/>
          </a:xfrm>
          <a:prstGeom prst="rect">
            <a:avLst/>
          </a:prstGeom>
        </p:spPr>
        <p:txBody>
          <a:bodyPr lIns="0" tIns="0" rIns="0" bIns="0" anchor="t"/>
          <a:lstStyle>
            <a:lvl1pPr marL="171450" indent="-171450" algn="l">
              <a:lnSpc>
                <a:spcPct val="100000"/>
              </a:lnSpc>
              <a:spcBef>
                <a:spcPts val="0"/>
              </a:spcBef>
              <a:spcAft>
                <a:spcPts val="500"/>
              </a:spcAft>
              <a:buClr>
                <a:schemeClr val="accent3"/>
              </a:buClr>
              <a:buSzPct val="60000"/>
              <a:buFont typeface="Proxima Nova Lt" panose="02000506030000020004" pitchFamily="50" charset="0"/>
              <a:buChar char="•"/>
              <a:defRPr sz="1200" b="0" i="0">
                <a:solidFill>
                  <a:schemeClr val="tx2"/>
                </a:solidFill>
                <a:latin typeface="Proxima Nova Lt" panose="02000506030000020004" pitchFamily="50" charset="0"/>
              </a:defRPr>
            </a:lvl1pPr>
          </a:lstStyle>
          <a:p>
            <a:pPr lvl="0"/>
            <a:r>
              <a:rPr lang="en-US" dirty="0"/>
              <a:t>Use this style for bullets, here’s how:</a:t>
            </a:r>
          </a:p>
          <a:p>
            <a:pPr lvl="0"/>
            <a:r>
              <a:rPr lang="en-US" dirty="0"/>
              <a:t>Copy text from your original source</a:t>
            </a:r>
          </a:p>
          <a:p>
            <a:pPr lvl="0"/>
            <a:r>
              <a:rPr lang="en-US" dirty="0"/>
              <a:t>Select all text in this text box</a:t>
            </a:r>
          </a:p>
          <a:p>
            <a:pPr lvl="0"/>
            <a:r>
              <a:rPr lang="en-US" dirty="0"/>
              <a:t>Click edit in the menu</a:t>
            </a:r>
          </a:p>
          <a:p>
            <a:pPr lvl="0"/>
            <a:r>
              <a:rPr lang="en-US" dirty="0"/>
              <a:t>Select paste and match formatting</a:t>
            </a:r>
          </a:p>
        </p:txBody>
      </p:sp>
      <p:sp>
        <p:nvSpPr>
          <p:cNvPr id="55" name="Text Placeholder 4">
            <a:extLst>
              <a:ext uri="{FF2B5EF4-FFF2-40B4-BE49-F238E27FC236}">
                <a16:creationId xmlns:a16="http://schemas.microsoft.com/office/drawing/2014/main" id="{02B78CB7-81E2-8EAD-F747-1C5D91B132DE}"/>
              </a:ext>
            </a:extLst>
          </p:cNvPr>
          <p:cNvSpPr>
            <a:spLocks noGrp="1"/>
          </p:cNvSpPr>
          <p:nvPr>
            <p:ph type="body" sz="quarter" idx="16" hasCustomPrompt="1"/>
          </p:nvPr>
        </p:nvSpPr>
        <p:spPr>
          <a:xfrm>
            <a:off x="4295425" y="3297566"/>
            <a:ext cx="3601151"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solution</a:t>
            </a:r>
          </a:p>
        </p:txBody>
      </p:sp>
      <p:sp>
        <p:nvSpPr>
          <p:cNvPr id="56" name="Text Placeholder 13">
            <a:extLst>
              <a:ext uri="{FF2B5EF4-FFF2-40B4-BE49-F238E27FC236}">
                <a16:creationId xmlns:a16="http://schemas.microsoft.com/office/drawing/2014/main" id="{1CEC873E-1D97-6B8E-2703-308F9E2F4F20}"/>
              </a:ext>
            </a:extLst>
          </p:cNvPr>
          <p:cNvSpPr>
            <a:spLocks noGrp="1"/>
          </p:cNvSpPr>
          <p:nvPr>
            <p:ph type="body" sz="quarter" idx="17" hasCustomPrompt="1"/>
          </p:nvPr>
        </p:nvSpPr>
        <p:spPr>
          <a:xfrm>
            <a:off x="8227275"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57" name="Text Placeholder 4">
            <a:extLst>
              <a:ext uri="{FF2B5EF4-FFF2-40B4-BE49-F238E27FC236}">
                <a16:creationId xmlns:a16="http://schemas.microsoft.com/office/drawing/2014/main" id="{2ADF0705-278D-FC41-3C6E-43267FD1E252}"/>
              </a:ext>
            </a:extLst>
          </p:cNvPr>
          <p:cNvSpPr>
            <a:spLocks noGrp="1"/>
          </p:cNvSpPr>
          <p:nvPr>
            <p:ph type="body" sz="quarter" idx="18" hasCustomPrompt="1"/>
          </p:nvPr>
        </p:nvSpPr>
        <p:spPr>
          <a:xfrm>
            <a:off x="822727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approach</a:t>
            </a:r>
          </a:p>
        </p:txBody>
      </p:sp>
      <p:sp>
        <p:nvSpPr>
          <p:cNvPr id="58" name="Text Placeholder 13">
            <a:extLst>
              <a:ext uri="{FF2B5EF4-FFF2-40B4-BE49-F238E27FC236}">
                <a16:creationId xmlns:a16="http://schemas.microsoft.com/office/drawing/2014/main" id="{3B9DADAD-DDF3-174F-FFA6-15A6E626CA89}"/>
              </a:ext>
            </a:extLst>
          </p:cNvPr>
          <p:cNvSpPr>
            <a:spLocks noGrp="1"/>
          </p:cNvSpPr>
          <p:nvPr>
            <p:ph type="body" sz="quarter" idx="19" hasCustomPrompt="1"/>
          </p:nvPr>
        </p:nvSpPr>
        <p:spPr>
          <a:xfrm>
            <a:off x="6793722" y="1381434"/>
            <a:ext cx="2998327" cy="163145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59" name="Text Placeholder 4">
            <a:extLst>
              <a:ext uri="{FF2B5EF4-FFF2-40B4-BE49-F238E27FC236}">
                <a16:creationId xmlns:a16="http://schemas.microsoft.com/office/drawing/2014/main" id="{8A8469D4-C396-86DD-51D6-FAEA26AF30E3}"/>
              </a:ext>
            </a:extLst>
          </p:cNvPr>
          <p:cNvSpPr>
            <a:spLocks noGrp="1"/>
          </p:cNvSpPr>
          <p:nvPr>
            <p:ph type="body" sz="quarter" idx="20" hasCustomPrompt="1"/>
          </p:nvPr>
        </p:nvSpPr>
        <p:spPr>
          <a:xfrm>
            <a:off x="6793722" y="1088615"/>
            <a:ext cx="3018040"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client</a:t>
            </a:r>
          </a:p>
        </p:txBody>
      </p:sp>
      <p:sp>
        <p:nvSpPr>
          <p:cNvPr id="60" name="Text Placeholder 13">
            <a:extLst>
              <a:ext uri="{FF2B5EF4-FFF2-40B4-BE49-F238E27FC236}">
                <a16:creationId xmlns:a16="http://schemas.microsoft.com/office/drawing/2014/main" id="{E50B4D39-468A-6A34-DF61-1697B433CFD7}"/>
              </a:ext>
            </a:extLst>
          </p:cNvPr>
          <p:cNvSpPr>
            <a:spLocks noGrp="1"/>
          </p:cNvSpPr>
          <p:nvPr>
            <p:ph type="body" sz="quarter" idx="21" hasCustomPrompt="1"/>
          </p:nvPr>
        </p:nvSpPr>
        <p:spPr>
          <a:xfrm>
            <a:off x="3558241" y="569237"/>
            <a:ext cx="2726293" cy="164509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Context copy goes here. Copy original text. Click edit, paste and match formatting to keep styles within each of the text boxes in this document.</a:t>
            </a:r>
          </a:p>
        </p:txBody>
      </p:sp>
      <p:sp>
        <p:nvSpPr>
          <p:cNvPr id="61" name="Text Placeholder 4">
            <a:extLst>
              <a:ext uri="{FF2B5EF4-FFF2-40B4-BE49-F238E27FC236}">
                <a16:creationId xmlns:a16="http://schemas.microsoft.com/office/drawing/2014/main" id="{6AF1172C-62D1-405C-9115-093486472A85}"/>
              </a:ext>
            </a:extLst>
          </p:cNvPr>
          <p:cNvSpPr>
            <a:spLocks noGrp="1"/>
          </p:cNvSpPr>
          <p:nvPr>
            <p:ph type="body" sz="quarter" idx="22" hasCustomPrompt="1"/>
          </p:nvPr>
        </p:nvSpPr>
        <p:spPr>
          <a:xfrm>
            <a:off x="3558241" y="271379"/>
            <a:ext cx="2726293" cy="290262"/>
          </a:xfrm>
          <a:prstGeom prst="rect">
            <a:avLst/>
          </a:prstGeom>
        </p:spPr>
        <p:txBody>
          <a:bodyPr lIns="0" tIns="0" rIns="0" bIns="0" anchor="ctr"/>
          <a:lstStyle>
            <a:lvl1pPr marL="0" indent="0">
              <a:lnSpc>
                <a:spcPct val="100000"/>
              </a:lnSpc>
              <a:buNone/>
              <a:defRPr sz="1400" b="0" i="0">
                <a:solidFill>
                  <a:schemeClr val="bg1"/>
                </a:solidFill>
                <a:latin typeface="Proxima Nova Rg" panose="02000506030000020004" pitchFamily="2" charset="0"/>
                <a:cs typeface="Proxima Nova Rg" panose="02000506030000020004" pitchFamily="2" charset="0"/>
              </a:defRPr>
            </a:lvl1pPr>
          </a:lstStyle>
          <a:p>
            <a:pPr lvl="0"/>
            <a:r>
              <a:rPr lang="en-US" dirty="0"/>
              <a:t>The context</a:t>
            </a:r>
          </a:p>
        </p:txBody>
      </p:sp>
      <p:sp>
        <p:nvSpPr>
          <p:cNvPr id="63" name="TextBox 62">
            <a:extLst>
              <a:ext uri="{FF2B5EF4-FFF2-40B4-BE49-F238E27FC236}">
                <a16:creationId xmlns:a16="http://schemas.microsoft.com/office/drawing/2014/main" id="{FFAEAF75-2485-CAF9-4260-57023F2D6D22}"/>
              </a:ext>
            </a:extLst>
          </p:cNvPr>
          <p:cNvSpPr txBox="1"/>
          <p:nvPr userDrawn="1"/>
        </p:nvSpPr>
        <p:spPr>
          <a:xfrm>
            <a:off x="12618720" y="1371600"/>
            <a:ext cx="184731" cy="369332"/>
          </a:xfrm>
          <a:prstGeom prst="rect">
            <a:avLst/>
          </a:prstGeom>
          <a:noFill/>
        </p:spPr>
        <p:txBody>
          <a:bodyPr wrap="none" rtlCol="0">
            <a:spAutoFit/>
          </a:bodyPr>
          <a:lstStyle/>
          <a:p>
            <a:endParaRPr lang="en-US" b="0" i="0" dirty="0">
              <a:latin typeface="Proxima Nova Lt" panose="02000506030000020004" pitchFamily="50" charset="0"/>
            </a:endParaRPr>
          </a:p>
        </p:txBody>
      </p:sp>
    </p:spTree>
    <p:extLst>
      <p:ext uri="{BB962C8B-B14F-4D97-AF65-F5344CB8AC3E}">
        <p14:creationId xmlns:p14="http://schemas.microsoft.com/office/powerpoint/2010/main" val="1463950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2. Case study">
    <p:spTree>
      <p:nvGrpSpPr>
        <p:cNvPr id="1" name=""/>
        <p:cNvGrpSpPr/>
        <p:nvPr/>
      </p:nvGrpSpPr>
      <p:grpSpPr>
        <a:xfrm>
          <a:off x="0" y="0"/>
          <a:ext cx="0" cy="0"/>
          <a:chOff x="0" y="0"/>
          <a:chExt cx="0" cy="0"/>
        </a:xfrm>
      </p:grpSpPr>
      <p:pic>
        <p:nvPicPr>
          <p:cNvPr id="29" name="Picture 28" descr="Low angle view of a tall building&#10;&#10;Description automatically generated">
            <a:extLst>
              <a:ext uri="{FF2B5EF4-FFF2-40B4-BE49-F238E27FC236}">
                <a16:creationId xmlns:a16="http://schemas.microsoft.com/office/drawing/2014/main" id="{BBC73A96-B973-B2A7-841B-3A742F78BE6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455051" cy="1801806"/>
          </a:xfrm>
          <a:prstGeom prst="rect">
            <a:avLst/>
          </a:prstGeom>
        </p:spPr>
      </p:pic>
      <p:sp>
        <p:nvSpPr>
          <p:cNvPr id="8" name="object 48">
            <a:extLst>
              <a:ext uri="{FF2B5EF4-FFF2-40B4-BE49-F238E27FC236}">
                <a16:creationId xmlns:a16="http://schemas.microsoft.com/office/drawing/2014/main" id="{4A9C61CE-5677-8721-7C14-9A4E9C7CF3FF}"/>
              </a:ext>
            </a:extLst>
          </p:cNvPr>
          <p:cNvSpPr/>
          <p:nvPr userDrawn="1"/>
        </p:nvSpPr>
        <p:spPr>
          <a:xfrm>
            <a:off x="6713428" y="0"/>
            <a:ext cx="3596004" cy="920115"/>
          </a:xfrm>
          <a:custGeom>
            <a:avLst/>
            <a:gdLst/>
            <a:ahLst/>
            <a:cxnLst/>
            <a:rect l="l" t="t" r="r" b="b"/>
            <a:pathLst>
              <a:path w="3596004" h="920115">
                <a:moveTo>
                  <a:pt x="3595408" y="0"/>
                </a:moveTo>
                <a:lnTo>
                  <a:pt x="3595408" y="652192"/>
                </a:lnTo>
                <a:lnTo>
                  <a:pt x="3591096" y="700287"/>
                </a:lnTo>
                <a:lnTo>
                  <a:pt x="3578667" y="745556"/>
                </a:lnTo>
                <a:lnTo>
                  <a:pt x="3558874" y="787244"/>
                </a:lnTo>
                <a:lnTo>
                  <a:pt x="3532473" y="824593"/>
                </a:lnTo>
                <a:lnTo>
                  <a:pt x="3500220" y="856848"/>
                </a:lnTo>
                <a:lnTo>
                  <a:pt x="3462870" y="883253"/>
                </a:lnTo>
                <a:lnTo>
                  <a:pt x="3421179" y="903049"/>
                </a:lnTo>
                <a:lnTo>
                  <a:pt x="3375901" y="915482"/>
                </a:lnTo>
                <a:lnTo>
                  <a:pt x="3327793" y="919794"/>
                </a:lnTo>
                <a:lnTo>
                  <a:pt x="3053499" y="919794"/>
                </a:lnTo>
                <a:lnTo>
                  <a:pt x="624459" y="919794"/>
                </a:lnTo>
                <a:lnTo>
                  <a:pt x="575657" y="917915"/>
                </a:lnTo>
                <a:lnTo>
                  <a:pt x="527883" y="912372"/>
                </a:lnTo>
                <a:lnTo>
                  <a:pt x="481275" y="903302"/>
                </a:lnTo>
                <a:lnTo>
                  <a:pt x="435972" y="890845"/>
                </a:lnTo>
                <a:lnTo>
                  <a:pt x="392113" y="875140"/>
                </a:lnTo>
                <a:lnTo>
                  <a:pt x="349836" y="856325"/>
                </a:lnTo>
                <a:lnTo>
                  <a:pt x="309281" y="834539"/>
                </a:lnTo>
                <a:lnTo>
                  <a:pt x="270586" y="809922"/>
                </a:lnTo>
                <a:lnTo>
                  <a:pt x="233890" y="782611"/>
                </a:lnTo>
                <a:lnTo>
                  <a:pt x="199332" y="752747"/>
                </a:lnTo>
                <a:lnTo>
                  <a:pt x="167051" y="720467"/>
                </a:lnTo>
                <a:lnTo>
                  <a:pt x="137185" y="685910"/>
                </a:lnTo>
                <a:lnTo>
                  <a:pt x="109874" y="649216"/>
                </a:lnTo>
                <a:lnTo>
                  <a:pt x="85256" y="610524"/>
                </a:lnTo>
                <a:lnTo>
                  <a:pt x="63470" y="569971"/>
                </a:lnTo>
                <a:lnTo>
                  <a:pt x="44655" y="527698"/>
                </a:lnTo>
                <a:lnTo>
                  <a:pt x="28949" y="483842"/>
                </a:lnTo>
                <a:lnTo>
                  <a:pt x="16492" y="438543"/>
                </a:lnTo>
                <a:lnTo>
                  <a:pt x="7422" y="391939"/>
                </a:lnTo>
                <a:lnTo>
                  <a:pt x="1878" y="344169"/>
                </a:lnTo>
                <a:lnTo>
                  <a:pt x="0" y="295373"/>
                </a:lnTo>
                <a:lnTo>
                  <a:pt x="0" y="0"/>
                </a:lnTo>
              </a:path>
            </a:pathLst>
          </a:custGeom>
          <a:ln w="10160">
            <a:solidFill>
              <a:srgbClr val="D4D6D6"/>
            </a:solidFill>
          </a:ln>
        </p:spPr>
        <p:txBody>
          <a:bodyPr wrap="square" lIns="0" tIns="0" rIns="0" bIns="0" rtlCol="0"/>
          <a:lstStyle/>
          <a:p>
            <a:endParaRPr b="0" i="0" dirty="0">
              <a:latin typeface="Proxima Nova Lt" panose="02000506030000020004" pitchFamily="50" charset="0"/>
            </a:endParaRPr>
          </a:p>
        </p:txBody>
      </p:sp>
      <p:sp>
        <p:nvSpPr>
          <p:cNvPr id="28" name="object 54">
            <a:extLst>
              <a:ext uri="{FF2B5EF4-FFF2-40B4-BE49-F238E27FC236}">
                <a16:creationId xmlns:a16="http://schemas.microsoft.com/office/drawing/2014/main" id="{51B12086-A928-BB5A-EB84-709269A562DC}"/>
              </a:ext>
            </a:extLst>
          </p:cNvPr>
          <p:cNvSpPr/>
          <p:nvPr userDrawn="1"/>
        </p:nvSpPr>
        <p:spPr>
          <a:xfrm flipV="1">
            <a:off x="463364" y="3142109"/>
            <a:ext cx="11341539" cy="59460"/>
          </a:xfrm>
          <a:custGeom>
            <a:avLst/>
            <a:gdLst/>
            <a:ahLst/>
            <a:cxnLst/>
            <a:rect l="l" t="t" r="r" b="b"/>
            <a:pathLst>
              <a:path w="4948555">
                <a:moveTo>
                  <a:pt x="0" y="0"/>
                </a:moveTo>
                <a:lnTo>
                  <a:pt x="4948085" y="0"/>
                </a:lnTo>
              </a:path>
            </a:pathLst>
          </a:custGeom>
          <a:ln w="10160">
            <a:solidFill>
              <a:srgbClr val="D4D6D6"/>
            </a:solidFill>
          </a:ln>
        </p:spPr>
        <p:txBody>
          <a:bodyPr wrap="square" lIns="0" tIns="0" rIns="0" bIns="0" rtlCol="0"/>
          <a:lstStyle/>
          <a:p>
            <a:endParaRPr b="0" i="0" dirty="0">
              <a:latin typeface="Proxima Nova Lt" panose="02000506030000020004" pitchFamily="50" charset="0"/>
            </a:endParaRPr>
          </a:p>
        </p:txBody>
      </p:sp>
      <p:sp>
        <p:nvSpPr>
          <p:cNvPr id="46" name="Text Placeholder 4">
            <a:extLst>
              <a:ext uri="{FF2B5EF4-FFF2-40B4-BE49-F238E27FC236}">
                <a16:creationId xmlns:a16="http://schemas.microsoft.com/office/drawing/2014/main" id="{DABC97A9-2580-BB59-C414-A0229D64FBA9}"/>
              </a:ext>
            </a:extLst>
          </p:cNvPr>
          <p:cNvSpPr>
            <a:spLocks noGrp="1"/>
          </p:cNvSpPr>
          <p:nvPr>
            <p:ph type="body" sz="quarter" idx="12" hasCustomPrompt="1"/>
          </p:nvPr>
        </p:nvSpPr>
        <p:spPr>
          <a:xfrm>
            <a:off x="463366" y="2628040"/>
            <a:ext cx="6239062" cy="341289"/>
          </a:xfrm>
          <a:prstGeom prst="rect">
            <a:avLst/>
          </a:prstGeom>
        </p:spPr>
        <p:txBody>
          <a:bodyPr lIns="0" tIns="0" rIns="0" bIns="0" anchor="ctr"/>
          <a:lstStyle>
            <a:lvl1pPr marL="0" indent="0">
              <a:lnSpc>
                <a:spcPct val="100000"/>
              </a:lnSpc>
              <a:buNone/>
              <a:defRPr sz="1400" b="0" i="0">
                <a:solidFill>
                  <a:schemeClr val="accent1"/>
                </a:solidFill>
                <a:latin typeface="Proxima Nova Rg" panose="02000506030000020004" pitchFamily="2" charset="0"/>
                <a:cs typeface="Proxima Nova Rg" panose="02000506030000020004" pitchFamily="2" charset="0"/>
              </a:defRPr>
            </a:lvl1pPr>
          </a:lstStyle>
          <a:p>
            <a:pPr lvl="0"/>
            <a:r>
              <a:rPr lang="en-US" dirty="0"/>
              <a:t>Subheading. Click edit, paste and match formatting to keep styles in text boxes</a:t>
            </a:r>
          </a:p>
        </p:txBody>
      </p:sp>
      <p:sp>
        <p:nvSpPr>
          <p:cNvPr id="47" name="Text Placeholder 4">
            <a:extLst>
              <a:ext uri="{FF2B5EF4-FFF2-40B4-BE49-F238E27FC236}">
                <a16:creationId xmlns:a16="http://schemas.microsoft.com/office/drawing/2014/main" id="{557D622D-C00A-E526-7BB2-F8185564A26D}"/>
              </a:ext>
            </a:extLst>
          </p:cNvPr>
          <p:cNvSpPr>
            <a:spLocks noGrp="1"/>
          </p:cNvSpPr>
          <p:nvPr>
            <p:ph type="body" sz="quarter" idx="11" hasCustomPrompt="1"/>
          </p:nvPr>
        </p:nvSpPr>
        <p:spPr>
          <a:xfrm>
            <a:off x="463366" y="2113281"/>
            <a:ext cx="4730426" cy="494440"/>
          </a:xfrm>
          <a:prstGeom prst="rect">
            <a:avLst/>
          </a:prstGeom>
        </p:spPr>
        <p:txBody>
          <a:bodyPr lIns="0" tIns="0" rIns="0" bIns="0" anchor="ctr"/>
          <a:lstStyle>
            <a:lvl1pPr marL="0" indent="0">
              <a:lnSpc>
                <a:spcPts val="3200"/>
              </a:lnSpc>
              <a:spcBef>
                <a:spcPts val="0"/>
              </a:spcBef>
              <a:buNone/>
              <a:defRPr sz="3000" b="0" i="0">
                <a:solidFill>
                  <a:schemeClr val="tx2"/>
                </a:solidFill>
                <a:latin typeface="Proxima Nova Lt" panose="02000506030000020004" pitchFamily="50" charset="0"/>
                <a:cs typeface="Proxima Nova Lt" panose="02000506030000020004" pitchFamily="50" charset="0"/>
              </a:defRPr>
            </a:lvl1pPr>
          </a:lstStyle>
          <a:p>
            <a:pPr lvl="0"/>
            <a:r>
              <a:rPr lang="en-US" dirty="0"/>
              <a:t>Case study</a:t>
            </a:r>
          </a:p>
        </p:txBody>
      </p:sp>
      <p:sp>
        <p:nvSpPr>
          <p:cNvPr id="48" name="Text Placeholder 13">
            <a:extLst>
              <a:ext uri="{FF2B5EF4-FFF2-40B4-BE49-F238E27FC236}">
                <a16:creationId xmlns:a16="http://schemas.microsoft.com/office/drawing/2014/main" id="{6F24F792-8751-2D23-B379-28DBECFC8755}"/>
              </a:ext>
            </a:extLst>
          </p:cNvPr>
          <p:cNvSpPr>
            <a:spLocks noGrp="1"/>
          </p:cNvSpPr>
          <p:nvPr>
            <p:ph type="body" sz="quarter" idx="13" hasCustomPrompt="1"/>
          </p:nvPr>
        </p:nvSpPr>
        <p:spPr>
          <a:xfrm>
            <a:off x="463366"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49" name="Text Placeholder 4">
            <a:extLst>
              <a:ext uri="{FF2B5EF4-FFF2-40B4-BE49-F238E27FC236}">
                <a16:creationId xmlns:a16="http://schemas.microsoft.com/office/drawing/2014/main" id="{17959088-E492-6D48-5FC6-B7672ECAFA5A}"/>
              </a:ext>
            </a:extLst>
          </p:cNvPr>
          <p:cNvSpPr>
            <a:spLocks noGrp="1"/>
          </p:cNvSpPr>
          <p:nvPr>
            <p:ph type="body" sz="quarter" idx="14" hasCustomPrompt="1"/>
          </p:nvPr>
        </p:nvSpPr>
        <p:spPr>
          <a:xfrm>
            <a:off x="46336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problem</a:t>
            </a:r>
          </a:p>
        </p:txBody>
      </p:sp>
      <p:sp>
        <p:nvSpPr>
          <p:cNvPr id="50" name="Text Placeholder 13">
            <a:extLst>
              <a:ext uri="{FF2B5EF4-FFF2-40B4-BE49-F238E27FC236}">
                <a16:creationId xmlns:a16="http://schemas.microsoft.com/office/drawing/2014/main" id="{2E49E082-1866-48BA-6B7A-183123649DB1}"/>
              </a:ext>
            </a:extLst>
          </p:cNvPr>
          <p:cNvSpPr>
            <a:spLocks noGrp="1"/>
          </p:cNvSpPr>
          <p:nvPr>
            <p:ph type="body" sz="quarter" idx="15" hasCustomPrompt="1"/>
          </p:nvPr>
        </p:nvSpPr>
        <p:spPr>
          <a:xfrm>
            <a:off x="4295424" y="3601746"/>
            <a:ext cx="3601151" cy="3029732"/>
          </a:xfrm>
          <a:prstGeom prst="rect">
            <a:avLst/>
          </a:prstGeom>
        </p:spPr>
        <p:txBody>
          <a:bodyPr lIns="0" tIns="0" rIns="0" bIns="0" anchor="t"/>
          <a:lstStyle>
            <a:lvl1pPr marL="171450" indent="-171450" algn="l">
              <a:lnSpc>
                <a:spcPct val="100000"/>
              </a:lnSpc>
              <a:spcBef>
                <a:spcPts val="0"/>
              </a:spcBef>
              <a:spcAft>
                <a:spcPts val="500"/>
              </a:spcAft>
              <a:buClr>
                <a:schemeClr val="accent3"/>
              </a:buClr>
              <a:buSzPct val="60000"/>
              <a:buFont typeface="Verdana" panose="020B0604030504040204" pitchFamily="34" charset="0"/>
              <a:buChar char="•"/>
              <a:defRPr sz="1200" b="0" i="0">
                <a:solidFill>
                  <a:schemeClr val="tx2"/>
                </a:solidFill>
                <a:latin typeface="Proxima Nova Lt" panose="02000506030000020004" pitchFamily="50" charset="0"/>
              </a:defRPr>
            </a:lvl1pPr>
          </a:lstStyle>
          <a:p>
            <a:pPr lvl="0"/>
            <a:r>
              <a:rPr lang="en-US" dirty="0"/>
              <a:t>Use this style for bullets, here’s how:</a:t>
            </a:r>
          </a:p>
          <a:p>
            <a:pPr lvl="0"/>
            <a:r>
              <a:rPr lang="en-US" dirty="0"/>
              <a:t>Copy text from your original source</a:t>
            </a:r>
          </a:p>
          <a:p>
            <a:pPr lvl="0"/>
            <a:r>
              <a:rPr lang="en-US" dirty="0"/>
              <a:t>Select all text in this text box</a:t>
            </a:r>
          </a:p>
          <a:p>
            <a:pPr lvl="0"/>
            <a:r>
              <a:rPr lang="en-US" dirty="0"/>
              <a:t>Click edit in the menu</a:t>
            </a:r>
          </a:p>
          <a:p>
            <a:pPr lvl="0"/>
            <a:r>
              <a:rPr lang="en-US" dirty="0"/>
              <a:t>Select paste and match formatting</a:t>
            </a:r>
          </a:p>
        </p:txBody>
      </p:sp>
      <p:sp>
        <p:nvSpPr>
          <p:cNvPr id="51" name="Text Placeholder 4">
            <a:extLst>
              <a:ext uri="{FF2B5EF4-FFF2-40B4-BE49-F238E27FC236}">
                <a16:creationId xmlns:a16="http://schemas.microsoft.com/office/drawing/2014/main" id="{C9BE4166-3CAB-895E-D846-FB983A96C74E}"/>
              </a:ext>
            </a:extLst>
          </p:cNvPr>
          <p:cNvSpPr>
            <a:spLocks noGrp="1"/>
          </p:cNvSpPr>
          <p:nvPr>
            <p:ph type="body" sz="quarter" idx="16" hasCustomPrompt="1"/>
          </p:nvPr>
        </p:nvSpPr>
        <p:spPr>
          <a:xfrm>
            <a:off x="4295425" y="3297566"/>
            <a:ext cx="3601151"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solution</a:t>
            </a:r>
          </a:p>
        </p:txBody>
      </p:sp>
      <p:sp>
        <p:nvSpPr>
          <p:cNvPr id="52" name="Text Placeholder 13">
            <a:extLst>
              <a:ext uri="{FF2B5EF4-FFF2-40B4-BE49-F238E27FC236}">
                <a16:creationId xmlns:a16="http://schemas.microsoft.com/office/drawing/2014/main" id="{E38D5B27-BDD5-E611-BBA9-76AC4F429417}"/>
              </a:ext>
            </a:extLst>
          </p:cNvPr>
          <p:cNvSpPr>
            <a:spLocks noGrp="1"/>
          </p:cNvSpPr>
          <p:nvPr>
            <p:ph type="body" sz="quarter" idx="17" hasCustomPrompt="1"/>
          </p:nvPr>
        </p:nvSpPr>
        <p:spPr>
          <a:xfrm>
            <a:off x="8227275" y="3601746"/>
            <a:ext cx="3577629" cy="302973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53" name="Text Placeholder 4">
            <a:extLst>
              <a:ext uri="{FF2B5EF4-FFF2-40B4-BE49-F238E27FC236}">
                <a16:creationId xmlns:a16="http://schemas.microsoft.com/office/drawing/2014/main" id="{B41B4102-1BE9-68D9-B373-9EF0C941DEB5}"/>
              </a:ext>
            </a:extLst>
          </p:cNvPr>
          <p:cNvSpPr>
            <a:spLocks noGrp="1"/>
          </p:cNvSpPr>
          <p:nvPr>
            <p:ph type="body" sz="quarter" idx="18" hasCustomPrompt="1"/>
          </p:nvPr>
        </p:nvSpPr>
        <p:spPr>
          <a:xfrm>
            <a:off x="8227275" y="3297566"/>
            <a:ext cx="3577629"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approach</a:t>
            </a:r>
          </a:p>
        </p:txBody>
      </p:sp>
      <p:sp>
        <p:nvSpPr>
          <p:cNvPr id="54" name="Text Placeholder 13">
            <a:extLst>
              <a:ext uri="{FF2B5EF4-FFF2-40B4-BE49-F238E27FC236}">
                <a16:creationId xmlns:a16="http://schemas.microsoft.com/office/drawing/2014/main" id="{101F0768-2522-6658-6D80-AEA94B6B3482}"/>
              </a:ext>
            </a:extLst>
          </p:cNvPr>
          <p:cNvSpPr>
            <a:spLocks noGrp="1"/>
          </p:cNvSpPr>
          <p:nvPr>
            <p:ph type="body" sz="quarter" idx="19" hasCustomPrompt="1"/>
          </p:nvPr>
        </p:nvSpPr>
        <p:spPr>
          <a:xfrm>
            <a:off x="6793722" y="1381434"/>
            <a:ext cx="2998327" cy="163145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Use this style for paragraphs, here’s how:</a:t>
            </a:r>
          </a:p>
          <a:p>
            <a:pPr lvl="0"/>
            <a:endParaRPr lang="en-US" dirty="0"/>
          </a:p>
          <a:p>
            <a:pPr lvl="0"/>
            <a:r>
              <a:rPr lang="en-US" dirty="0"/>
              <a:t>– Copy text from your original source</a:t>
            </a:r>
          </a:p>
          <a:p>
            <a:pPr lvl="0"/>
            <a:r>
              <a:rPr lang="en-US" dirty="0"/>
              <a:t>– Select all text in this text box</a:t>
            </a:r>
          </a:p>
          <a:p>
            <a:pPr lvl="0"/>
            <a:r>
              <a:rPr lang="en-US" dirty="0"/>
              <a:t>– Click edit in the top menu</a:t>
            </a:r>
          </a:p>
          <a:p>
            <a:pPr lvl="0"/>
            <a:r>
              <a:rPr lang="en-US" dirty="0"/>
              <a:t>– Select paste and match formatting</a:t>
            </a:r>
          </a:p>
        </p:txBody>
      </p:sp>
      <p:sp>
        <p:nvSpPr>
          <p:cNvPr id="55" name="Text Placeholder 4">
            <a:extLst>
              <a:ext uri="{FF2B5EF4-FFF2-40B4-BE49-F238E27FC236}">
                <a16:creationId xmlns:a16="http://schemas.microsoft.com/office/drawing/2014/main" id="{204E7828-0A19-AFAB-57DA-8F4D58485BC3}"/>
              </a:ext>
            </a:extLst>
          </p:cNvPr>
          <p:cNvSpPr>
            <a:spLocks noGrp="1"/>
          </p:cNvSpPr>
          <p:nvPr>
            <p:ph type="body" sz="quarter" idx="20" hasCustomPrompt="1"/>
          </p:nvPr>
        </p:nvSpPr>
        <p:spPr>
          <a:xfrm>
            <a:off x="6793722" y="1088615"/>
            <a:ext cx="3018040" cy="248803"/>
          </a:xfrm>
          <a:prstGeom prst="rect">
            <a:avLst/>
          </a:prstGeom>
        </p:spPr>
        <p:txBody>
          <a:bodyPr lIns="0" tIns="0" rIns="0" bIns="0" anchor="ctr"/>
          <a:lstStyle>
            <a:lvl1pPr marL="0" indent="0">
              <a:lnSpc>
                <a:spcPct val="100000"/>
              </a:lnSpc>
              <a:buNone/>
              <a:defRPr sz="1400" b="0" i="0">
                <a:solidFill>
                  <a:schemeClr val="accent3"/>
                </a:solidFill>
                <a:latin typeface="Proxima Nova Rg" panose="02000506030000020004" pitchFamily="2" charset="0"/>
                <a:cs typeface="Proxima Nova Rg" panose="02000506030000020004" pitchFamily="2" charset="0"/>
              </a:defRPr>
            </a:lvl1pPr>
          </a:lstStyle>
          <a:p>
            <a:pPr lvl="0"/>
            <a:r>
              <a:rPr lang="en-US" dirty="0"/>
              <a:t>The client</a:t>
            </a:r>
          </a:p>
        </p:txBody>
      </p:sp>
      <p:sp>
        <p:nvSpPr>
          <p:cNvPr id="56" name="Text Placeholder 13">
            <a:extLst>
              <a:ext uri="{FF2B5EF4-FFF2-40B4-BE49-F238E27FC236}">
                <a16:creationId xmlns:a16="http://schemas.microsoft.com/office/drawing/2014/main" id="{7165759C-4E42-7634-6965-DF9C71C5E7A0}"/>
              </a:ext>
            </a:extLst>
          </p:cNvPr>
          <p:cNvSpPr>
            <a:spLocks noGrp="1"/>
          </p:cNvSpPr>
          <p:nvPr>
            <p:ph type="body" sz="quarter" idx="21" hasCustomPrompt="1"/>
          </p:nvPr>
        </p:nvSpPr>
        <p:spPr>
          <a:xfrm>
            <a:off x="3558241" y="569237"/>
            <a:ext cx="2726293" cy="1645092"/>
          </a:xfrm>
          <a:prstGeom prst="rect">
            <a:avLst/>
          </a:prstGeom>
        </p:spPr>
        <p:txBody>
          <a:bodyPr lIns="0" tIns="0" rIns="0" bIns="0" anchor="t"/>
          <a:lstStyle>
            <a:lvl1pPr marL="0" indent="0" algn="l">
              <a:lnSpc>
                <a:spcPct val="100000"/>
              </a:lnSpc>
              <a:spcBef>
                <a:spcPts val="0"/>
              </a:spcBef>
              <a:spcAft>
                <a:spcPts val="0"/>
              </a:spcAft>
              <a:buNone/>
              <a:defRPr sz="1200" b="0" i="0">
                <a:solidFill>
                  <a:schemeClr val="tx2"/>
                </a:solidFill>
                <a:latin typeface="Proxima Nova Lt" panose="02000506030000020004" pitchFamily="50" charset="0"/>
              </a:defRPr>
            </a:lvl1pPr>
          </a:lstStyle>
          <a:p>
            <a:pPr lvl="0"/>
            <a:r>
              <a:rPr lang="en-US" dirty="0"/>
              <a:t>Context copy goes here. Copy original text. Click edit, paste and match formatting to keep styles within each of the text boxes in this document.</a:t>
            </a:r>
          </a:p>
        </p:txBody>
      </p:sp>
      <p:sp>
        <p:nvSpPr>
          <p:cNvPr id="57" name="Text Placeholder 4">
            <a:extLst>
              <a:ext uri="{FF2B5EF4-FFF2-40B4-BE49-F238E27FC236}">
                <a16:creationId xmlns:a16="http://schemas.microsoft.com/office/drawing/2014/main" id="{4BDB9017-2F2F-02AF-76A2-7BCC0DFF2059}"/>
              </a:ext>
            </a:extLst>
          </p:cNvPr>
          <p:cNvSpPr>
            <a:spLocks noGrp="1"/>
          </p:cNvSpPr>
          <p:nvPr>
            <p:ph type="body" sz="quarter" idx="22" hasCustomPrompt="1"/>
          </p:nvPr>
        </p:nvSpPr>
        <p:spPr>
          <a:xfrm>
            <a:off x="3558241" y="271379"/>
            <a:ext cx="2726293" cy="290262"/>
          </a:xfrm>
          <a:prstGeom prst="rect">
            <a:avLst/>
          </a:prstGeom>
        </p:spPr>
        <p:txBody>
          <a:bodyPr lIns="0" tIns="0" rIns="0" bIns="0" anchor="ctr"/>
          <a:lstStyle>
            <a:lvl1pPr marL="0" indent="0">
              <a:lnSpc>
                <a:spcPct val="100000"/>
              </a:lnSpc>
              <a:buNone/>
              <a:defRPr sz="1400" b="0" i="0">
                <a:solidFill>
                  <a:schemeClr val="bg1"/>
                </a:solidFill>
                <a:latin typeface="Proxima Nova Rg" panose="02000506030000020004" pitchFamily="2" charset="0"/>
                <a:cs typeface="Proxima Nova Rg" panose="02000506030000020004" pitchFamily="2" charset="0"/>
              </a:defRPr>
            </a:lvl1pPr>
          </a:lstStyle>
          <a:p>
            <a:pPr lvl="0"/>
            <a:r>
              <a:rPr lang="en-US" dirty="0"/>
              <a:t>The context</a:t>
            </a:r>
          </a:p>
        </p:txBody>
      </p:sp>
      <p:grpSp>
        <p:nvGrpSpPr>
          <p:cNvPr id="2" name="Group 1">
            <a:extLst>
              <a:ext uri="{FF2B5EF4-FFF2-40B4-BE49-F238E27FC236}">
                <a16:creationId xmlns:a16="http://schemas.microsoft.com/office/drawing/2014/main" id="{3FF25012-1C80-ECCB-8547-8F359D0B7CAB}"/>
              </a:ext>
            </a:extLst>
          </p:cNvPr>
          <p:cNvGrpSpPr/>
          <p:nvPr userDrawn="1"/>
        </p:nvGrpSpPr>
        <p:grpSpPr>
          <a:xfrm>
            <a:off x="7049050" y="133240"/>
            <a:ext cx="766057" cy="657655"/>
            <a:chOff x="6009895" y="148550"/>
            <a:chExt cx="942838" cy="809420"/>
          </a:xfrm>
        </p:grpSpPr>
        <p:pic>
          <p:nvPicPr>
            <p:cNvPr id="3" name="Picture 2" descr="A green sign with white text&#10;&#10;Description automatically generated">
              <a:extLst>
                <a:ext uri="{FF2B5EF4-FFF2-40B4-BE49-F238E27FC236}">
                  <a16:creationId xmlns:a16="http://schemas.microsoft.com/office/drawing/2014/main" id="{FD989EF4-2068-7A50-42A6-299FDD17DF3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137470" y="148550"/>
              <a:ext cx="667608" cy="437545"/>
            </a:xfrm>
            <a:prstGeom prst="rect">
              <a:avLst/>
            </a:prstGeom>
          </p:spPr>
        </p:pic>
        <p:sp>
          <p:nvSpPr>
            <p:cNvPr id="4" name="TextBox 3">
              <a:extLst>
                <a:ext uri="{FF2B5EF4-FFF2-40B4-BE49-F238E27FC236}">
                  <a16:creationId xmlns:a16="http://schemas.microsoft.com/office/drawing/2014/main" id="{B03C3723-ADE6-27EA-BC5A-CA4C334251BA}"/>
                </a:ext>
              </a:extLst>
            </p:cNvPr>
            <p:cNvSpPr txBox="1"/>
            <p:nvPr/>
          </p:nvSpPr>
          <p:spPr>
            <a:xfrm>
              <a:off x="6009895" y="541289"/>
              <a:ext cx="942838" cy="416681"/>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Strategy &amp; </a:t>
              </a:r>
            </a:p>
            <a:p>
              <a:pPr algn="ctr"/>
              <a:r>
                <a:rPr lang="en-US" sz="800" b="0" i="0" dirty="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5" name="Group 4">
            <a:extLst>
              <a:ext uri="{FF2B5EF4-FFF2-40B4-BE49-F238E27FC236}">
                <a16:creationId xmlns:a16="http://schemas.microsoft.com/office/drawing/2014/main" id="{E864EECC-893E-28A3-9958-0BE2C7BCC80E}"/>
              </a:ext>
            </a:extLst>
          </p:cNvPr>
          <p:cNvGrpSpPr/>
          <p:nvPr userDrawn="1"/>
        </p:nvGrpSpPr>
        <p:grpSpPr>
          <a:xfrm>
            <a:off x="7827257" y="133238"/>
            <a:ext cx="695409" cy="657654"/>
            <a:chOff x="6804019" y="148550"/>
            <a:chExt cx="855888" cy="809420"/>
          </a:xfrm>
        </p:grpSpPr>
        <p:pic>
          <p:nvPicPr>
            <p:cNvPr id="6" name="Picture 5" descr="A blue and white sign with a white graphic and a white arrow&#10;&#10;Description automatically generated with medium confidence">
              <a:extLst>
                <a:ext uri="{FF2B5EF4-FFF2-40B4-BE49-F238E27FC236}">
                  <a16:creationId xmlns:a16="http://schemas.microsoft.com/office/drawing/2014/main" id="{27AE3C4B-AFC1-2C27-6392-C90F0C23F07A}"/>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888872" y="148550"/>
              <a:ext cx="667608" cy="408734"/>
            </a:xfrm>
            <a:prstGeom prst="rect">
              <a:avLst/>
            </a:prstGeom>
          </p:spPr>
        </p:pic>
        <p:sp>
          <p:nvSpPr>
            <p:cNvPr id="7" name="TextBox 6">
              <a:extLst>
                <a:ext uri="{FF2B5EF4-FFF2-40B4-BE49-F238E27FC236}">
                  <a16:creationId xmlns:a16="http://schemas.microsoft.com/office/drawing/2014/main" id="{978A379A-DDEA-E432-91A4-16B5E99D65E1}"/>
                </a:ext>
              </a:extLst>
            </p:cNvPr>
            <p:cNvSpPr txBox="1"/>
            <p:nvPr/>
          </p:nvSpPr>
          <p:spPr>
            <a:xfrm>
              <a:off x="6804019" y="541288"/>
              <a:ext cx="855888"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Analysis &amp;</a:t>
              </a:r>
            </a:p>
            <a:p>
              <a:pPr algn="ctr"/>
              <a:r>
                <a:rPr lang="en-US" sz="800" b="0" i="0" dirty="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9" name="Group 8">
            <a:extLst>
              <a:ext uri="{FF2B5EF4-FFF2-40B4-BE49-F238E27FC236}">
                <a16:creationId xmlns:a16="http://schemas.microsoft.com/office/drawing/2014/main" id="{FB4DB872-ADC1-CA96-0C04-8E1F67291E52}"/>
              </a:ext>
            </a:extLst>
          </p:cNvPr>
          <p:cNvGrpSpPr/>
          <p:nvPr userDrawn="1"/>
        </p:nvGrpSpPr>
        <p:grpSpPr>
          <a:xfrm>
            <a:off x="9385405" y="136663"/>
            <a:ext cx="584870" cy="656113"/>
            <a:chOff x="8368214" y="152762"/>
            <a:chExt cx="719840" cy="807524"/>
          </a:xfrm>
        </p:grpSpPr>
        <p:pic>
          <p:nvPicPr>
            <p:cNvPr id="10" name="Picture 9" descr="A blue and white sign with a magnifying glass and graph&#10;&#10;Description automatically generated">
              <a:extLst>
                <a:ext uri="{FF2B5EF4-FFF2-40B4-BE49-F238E27FC236}">
                  <a16:creationId xmlns:a16="http://schemas.microsoft.com/office/drawing/2014/main" id="{84CB85AF-FC0D-69CC-B034-ADCD9924159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8394330" y="152762"/>
              <a:ext cx="667608" cy="404522"/>
            </a:xfrm>
            <a:prstGeom prst="rect">
              <a:avLst/>
            </a:prstGeom>
          </p:spPr>
        </p:pic>
        <p:sp>
          <p:nvSpPr>
            <p:cNvPr id="11" name="TextBox 10">
              <a:extLst>
                <a:ext uri="{FF2B5EF4-FFF2-40B4-BE49-F238E27FC236}">
                  <a16:creationId xmlns:a16="http://schemas.microsoft.com/office/drawing/2014/main" id="{5F632317-BDE0-6F42-8F95-DCA6D0E24892}"/>
                </a:ext>
              </a:extLst>
            </p:cNvPr>
            <p:cNvSpPr txBox="1"/>
            <p:nvPr/>
          </p:nvSpPr>
          <p:spPr>
            <a:xfrm>
              <a:off x="8368214" y="543604"/>
              <a:ext cx="719840"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Data &amp;</a:t>
              </a:r>
            </a:p>
            <a:p>
              <a:pPr algn="ctr"/>
              <a:r>
                <a:rPr lang="en-US" sz="800" b="0" i="0" dirty="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12" name="Group 11">
            <a:extLst>
              <a:ext uri="{FF2B5EF4-FFF2-40B4-BE49-F238E27FC236}">
                <a16:creationId xmlns:a16="http://schemas.microsoft.com/office/drawing/2014/main" id="{C1689A01-15A9-D59B-3FCD-B29209A7A634}"/>
              </a:ext>
            </a:extLst>
          </p:cNvPr>
          <p:cNvGrpSpPr/>
          <p:nvPr userDrawn="1"/>
        </p:nvGrpSpPr>
        <p:grpSpPr>
          <a:xfrm>
            <a:off x="8510878" y="133241"/>
            <a:ext cx="824845" cy="659535"/>
            <a:chOff x="7473972" y="148550"/>
            <a:chExt cx="1015194" cy="811736"/>
          </a:xfrm>
        </p:grpSpPr>
        <p:pic>
          <p:nvPicPr>
            <p:cNvPr id="13" name="Picture 12" descr="A computer with a gear and a symbol&#10;&#10;Description automatically generated with medium confidence">
              <a:extLst>
                <a:ext uri="{FF2B5EF4-FFF2-40B4-BE49-F238E27FC236}">
                  <a16:creationId xmlns:a16="http://schemas.microsoft.com/office/drawing/2014/main" id="{ECFFA6B2-4559-6D14-BF43-B6390232638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615485" y="148550"/>
              <a:ext cx="719840" cy="437545"/>
            </a:xfrm>
            <a:prstGeom prst="rect">
              <a:avLst/>
            </a:prstGeom>
          </p:spPr>
        </p:pic>
        <p:sp>
          <p:nvSpPr>
            <p:cNvPr id="14" name="TextBox 13">
              <a:extLst>
                <a:ext uri="{FF2B5EF4-FFF2-40B4-BE49-F238E27FC236}">
                  <a16:creationId xmlns:a16="http://schemas.microsoft.com/office/drawing/2014/main" id="{BEE99C57-E3F1-805B-E13C-4CECA01E211A}"/>
                </a:ext>
              </a:extLst>
            </p:cNvPr>
            <p:cNvSpPr txBox="1"/>
            <p:nvPr/>
          </p:nvSpPr>
          <p:spPr>
            <a:xfrm>
              <a:off x="7473972" y="543604"/>
              <a:ext cx="1015194" cy="416682"/>
            </a:xfrm>
            <a:prstGeom prst="rect">
              <a:avLst/>
            </a:prstGeom>
            <a:noFill/>
          </p:spPr>
          <p:txBody>
            <a:bodyPr wrap="square">
              <a:spAutoFit/>
            </a:bodyPr>
            <a:lstStyle/>
            <a:p>
              <a:pPr algn="ctr"/>
              <a:r>
                <a:rPr lang="en-US" sz="800" b="0" i="0" dirty="0">
                  <a:solidFill>
                    <a:srgbClr val="6E7878"/>
                  </a:solidFill>
                  <a:latin typeface="Proxima Nova Rg" panose="02000506030000020004" pitchFamily="2" charset="0"/>
                </a:rPr>
                <a:t>Software</a:t>
              </a:r>
            </a:p>
            <a:p>
              <a:pPr algn="ctr"/>
              <a:r>
                <a:rPr lang="en-US" sz="800" b="0" i="0" dirty="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Tree>
    <p:extLst>
      <p:ext uri="{BB962C8B-B14F-4D97-AF65-F5344CB8AC3E}">
        <p14:creationId xmlns:p14="http://schemas.microsoft.com/office/powerpoint/2010/main" val="29133913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2. Skyline contents with header + sub">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B3FAF73B-DC37-14E5-7293-578224D719B5}"/>
              </a:ext>
            </a:extLst>
          </p:cNvPr>
          <p:cNvSpPr>
            <a:spLocks noGrp="1"/>
          </p:cNvSpPr>
          <p:nvPr>
            <p:ph type="body" sz="quarter" idx="12" hasCustomPrompt="1"/>
          </p:nvPr>
        </p:nvSpPr>
        <p:spPr>
          <a:xfrm>
            <a:off x="463366" y="941645"/>
            <a:ext cx="11284132" cy="395872"/>
          </a:xfrm>
          <a:prstGeom prst="rect">
            <a:avLst/>
          </a:prstGeom>
        </p:spPr>
        <p:txBody>
          <a:bodyPr lIns="0" tIns="0" rIns="0" bIns="0" anchor="ctr"/>
          <a:lstStyle>
            <a:lvl1pPr marL="0" indent="0">
              <a:lnSpc>
                <a:spcPct val="100000"/>
              </a:lnSpc>
              <a:spcBef>
                <a:spcPts val="0"/>
              </a:spcBef>
              <a:buNone/>
              <a:defRPr sz="2000" b="0" i="0">
                <a:solidFill>
                  <a:schemeClr val="tx2"/>
                </a:solidFill>
                <a:latin typeface="Proxima Nova Rg" panose="02000506030000020004" pitchFamily="2" charset="0"/>
                <a:cs typeface="Proxima Nova Rg" panose="02000506030000020004" pitchFamily="2" charset="0"/>
              </a:defRPr>
            </a:lvl1pPr>
          </a:lstStyle>
          <a:p>
            <a:pPr lvl="0"/>
            <a:r>
              <a:rPr lang="en-US" dirty="0"/>
              <a:t>Edit Master subhead styles</a:t>
            </a:r>
          </a:p>
        </p:txBody>
      </p:sp>
      <p:sp>
        <p:nvSpPr>
          <p:cNvPr id="2" name="Text Placeholder 4">
            <a:extLst>
              <a:ext uri="{FF2B5EF4-FFF2-40B4-BE49-F238E27FC236}">
                <a16:creationId xmlns:a16="http://schemas.microsoft.com/office/drawing/2014/main" id="{14EABE69-2F98-DB2B-77E7-1B1437F59594}"/>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3" name="Picture 2">
            <a:extLst>
              <a:ext uri="{FF2B5EF4-FFF2-40B4-BE49-F238E27FC236}">
                <a16:creationId xmlns:a16="http://schemas.microsoft.com/office/drawing/2014/main" id="{CEDEDB39-2204-5BB5-1347-2B756C0F6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3842216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3. Skyline contents with heade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C2A70D8C-7EC8-CC3E-66C3-339C752CC009}"/>
              </a:ext>
            </a:extLst>
          </p:cNvPr>
          <p:cNvSpPr>
            <a:spLocks noGrp="1"/>
          </p:cNvSpPr>
          <p:nvPr>
            <p:ph type="body" sz="quarter" idx="11" hasCustomPrompt="1"/>
          </p:nvPr>
        </p:nvSpPr>
        <p:spPr>
          <a:xfrm>
            <a:off x="463366" y="366301"/>
            <a:ext cx="9941263" cy="575344"/>
          </a:xfrm>
          <a:prstGeom prst="rect">
            <a:avLst/>
          </a:prstGeom>
        </p:spPr>
        <p:txBody>
          <a:bodyPr lIns="0" tIns="0" rIns="0" bIns="0" anchor="ctr"/>
          <a:lstStyle>
            <a:lvl1pPr marL="0" indent="0">
              <a:lnSpc>
                <a:spcPct val="100000"/>
              </a:lnSpc>
              <a:spcBef>
                <a:spcPts val="0"/>
              </a:spcBef>
              <a:buNone/>
              <a:defRPr sz="3000" b="0" i="0">
                <a:solidFill>
                  <a:srgbClr val="BCD727"/>
                </a:solidFill>
                <a:latin typeface="Proxima Nova Lt" panose="02000506030000020004" pitchFamily="50" charset="0"/>
                <a:cs typeface="Proxima Nova Lt" panose="02000506030000020004" pitchFamily="50" charset="0"/>
              </a:defRPr>
            </a:lvl1pPr>
          </a:lstStyle>
          <a:p>
            <a:pPr lvl="0"/>
            <a:r>
              <a:rPr lang="en-US" dirty="0"/>
              <a:t>Edit Master header styles</a:t>
            </a:r>
          </a:p>
        </p:txBody>
      </p:sp>
      <p:pic>
        <p:nvPicPr>
          <p:cNvPr id="3" name="Picture 2">
            <a:extLst>
              <a:ext uri="{FF2B5EF4-FFF2-40B4-BE49-F238E27FC236}">
                <a16:creationId xmlns:a16="http://schemas.microsoft.com/office/drawing/2014/main" id="{DB5A38B5-D0D4-307B-CB1A-B541B7908F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72323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4. Skyline contents with 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FD7B9-461C-1D80-4A64-51AED27E670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558906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5. Skyline content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1961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0.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4.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4.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4.jpeg"/><Relationship Id="rId5" Type="http://schemas.openxmlformats.org/officeDocument/2006/relationships/theme" Target="../theme/theme5.xml"/><Relationship Id="rId4"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theme" Target="../theme/theme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3.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7.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3.sv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8.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9.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5" name="Graphic 29">
            <a:extLst>
              <a:ext uri="{FF2B5EF4-FFF2-40B4-BE49-F238E27FC236}">
                <a16:creationId xmlns:a16="http://schemas.microsoft.com/office/drawing/2014/main" id="{A66354EC-930A-1A91-EFFB-8B02D08AD058}"/>
              </a:ext>
            </a:extLst>
          </p:cNvPr>
          <p:cNvGrpSpPr/>
          <p:nvPr userDrawn="1"/>
        </p:nvGrpSpPr>
        <p:grpSpPr>
          <a:xfrm>
            <a:off x="4813686" y="615567"/>
            <a:ext cx="2448280" cy="765236"/>
            <a:chOff x="-2541306" y="4007275"/>
            <a:chExt cx="1661445" cy="519303"/>
          </a:xfrm>
        </p:grpSpPr>
        <p:sp>
          <p:nvSpPr>
            <p:cNvPr id="6" name="Freeform: Shape 35">
              <a:extLst>
                <a:ext uri="{FF2B5EF4-FFF2-40B4-BE49-F238E27FC236}">
                  <a16:creationId xmlns:a16="http://schemas.microsoft.com/office/drawing/2014/main" id="{D5E15713-F894-3D16-F59C-D305CB357C4A}"/>
                </a:ext>
              </a:extLst>
            </p:cNvPr>
            <p:cNvSpPr/>
            <p:nvPr/>
          </p:nvSpPr>
          <p:spPr>
            <a:xfrm>
              <a:off x="-2302514" y="4180439"/>
              <a:ext cx="207835" cy="346138"/>
            </a:xfrm>
            <a:custGeom>
              <a:avLst/>
              <a:gdLst>
                <a:gd name="connsiteX0" fmla="*/ 31813 w 207835"/>
                <a:gd name="connsiteY0" fmla="*/ 107823 h 346138"/>
                <a:gd name="connsiteX1" fmla="*/ 103918 w 207835"/>
                <a:gd name="connsiteY1" fmla="*/ 183737 h 346138"/>
                <a:gd name="connsiteX2" fmla="*/ 176022 w 207835"/>
                <a:gd name="connsiteY2" fmla="*/ 107823 h 346138"/>
                <a:gd name="connsiteX3" fmla="*/ 103918 w 207835"/>
                <a:gd name="connsiteY3" fmla="*/ 31909 h 346138"/>
                <a:gd name="connsiteX4" fmla="*/ 31813 w 207835"/>
                <a:gd name="connsiteY4" fmla="*/ 107823 h 346138"/>
                <a:gd name="connsiteX5" fmla="*/ 95 w 207835"/>
                <a:gd name="connsiteY5" fmla="*/ 113062 h 346138"/>
                <a:gd name="connsiteX6" fmla="*/ 0 w 207835"/>
                <a:gd name="connsiteY6" fmla="*/ 107823 h 346138"/>
                <a:gd name="connsiteX7" fmla="*/ 103918 w 207835"/>
                <a:gd name="connsiteY7" fmla="*/ 0 h 346138"/>
                <a:gd name="connsiteX8" fmla="*/ 207836 w 207835"/>
                <a:gd name="connsiteY8" fmla="*/ 107823 h 346138"/>
                <a:gd name="connsiteX9" fmla="*/ 103918 w 207835"/>
                <a:gd name="connsiteY9" fmla="*/ 215646 h 346138"/>
                <a:gd name="connsiteX10" fmla="*/ 32004 w 207835"/>
                <a:gd name="connsiteY10" fmla="*/ 185738 h 346138"/>
                <a:gd name="connsiteX11" fmla="*/ 32004 w 207835"/>
                <a:gd name="connsiteY11" fmla="*/ 329089 h 346138"/>
                <a:gd name="connsiteX12" fmla="*/ 16002 w 207835"/>
                <a:gd name="connsiteY12" fmla="*/ 346139 h 346138"/>
                <a:gd name="connsiteX13" fmla="*/ 0 w 207835"/>
                <a:gd name="connsiteY13" fmla="*/ 329089 h 346138"/>
                <a:gd name="connsiteX14" fmla="*/ 0 w 207835"/>
                <a:gd name="connsiteY14" fmla="*/ 115157 h 346138"/>
                <a:gd name="connsiteX15" fmla="*/ 95 w 207835"/>
                <a:gd name="connsiteY15" fmla="*/ 113157 h 34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835" h="346138">
                  <a:moveTo>
                    <a:pt x="31813" y="107823"/>
                  </a:moveTo>
                  <a:cubicBezTo>
                    <a:pt x="31813" y="150686"/>
                    <a:pt x="65056" y="183737"/>
                    <a:pt x="103918" y="183737"/>
                  </a:cubicBezTo>
                  <a:cubicBezTo>
                    <a:pt x="142780" y="183737"/>
                    <a:pt x="176022" y="150686"/>
                    <a:pt x="176022" y="107823"/>
                  </a:cubicBezTo>
                  <a:cubicBezTo>
                    <a:pt x="176022" y="64960"/>
                    <a:pt x="142780" y="31909"/>
                    <a:pt x="103918" y="31909"/>
                  </a:cubicBezTo>
                  <a:cubicBezTo>
                    <a:pt x="65056" y="31909"/>
                    <a:pt x="31813" y="64865"/>
                    <a:pt x="31813" y="107823"/>
                  </a:cubicBezTo>
                  <a:moveTo>
                    <a:pt x="95" y="113062"/>
                  </a:moveTo>
                  <a:cubicBezTo>
                    <a:pt x="95" y="111347"/>
                    <a:pt x="0" y="109633"/>
                    <a:pt x="0" y="107823"/>
                  </a:cubicBezTo>
                  <a:cubicBezTo>
                    <a:pt x="0" y="48387"/>
                    <a:pt x="46387" y="0"/>
                    <a:pt x="103918" y="0"/>
                  </a:cubicBezTo>
                  <a:cubicBezTo>
                    <a:pt x="161449" y="0"/>
                    <a:pt x="207836" y="48387"/>
                    <a:pt x="207836" y="107823"/>
                  </a:cubicBezTo>
                  <a:cubicBezTo>
                    <a:pt x="207836" y="167259"/>
                    <a:pt x="161449" y="215646"/>
                    <a:pt x="103918" y="215646"/>
                  </a:cubicBezTo>
                  <a:cubicBezTo>
                    <a:pt x="76010" y="215646"/>
                    <a:pt x="50673" y="204216"/>
                    <a:pt x="32004" y="185738"/>
                  </a:cubicBezTo>
                  <a:lnTo>
                    <a:pt x="32004" y="329089"/>
                  </a:lnTo>
                  <a:cubicBezTo>
                    <a:pt x="32004" y="338233"/>
                    <a:pt x="25146" y="346139"/>
                    <a:pt x="16002" y="346139"/>
                  </a:cubicBezTo>
                  <a:cubicBezTo>
                    <a:pt x="6858" y="346139"/>
                    <a:pt x="0" y="338233"/>
                    <a:pt x="0" y="329089"/>
                  </a:cubicBezTo>
                  <a:lnTo>
                    <a:pt x="0" y="115157"/>
                  </a:lnTo>
                  <a:cubicBezTo>
                    <a:pt x="0" y="114491"/>
                    <a:pt x="0" y="113824"/>
                    <a:pt x="95" y="113157"/>
                  </a:cubicBezTo>
                </a:path>
              </a:pathLst>
            </a:custGeom>
            <a:solidFill>
              <a:srgbClr val="999999"/>
            </a:solidFill>
            <a:ln w="9525" cap="flat">
              <a:noFill/>
              <a:prstDash val="solid"/>
              <a:miter/>
            </a:ln>
          </p:spPr>
          <p:txBody>
            <a:bodyPr rtlCol="0" anchor="ctr"/>
            <a:lstStyle/>
            <a:p>
              <a:endParaRPr lang="en-ZA" dirty="0">
                <a:latin typeface="Proxima Nova Lt" panose="02000506030000020004" pitchFamily="50" charset="0"/>
              </a:endParaRPr>
            </a:p>
          </p:txBody>
        </p:sp>
        <p:sp>
          <p:nvSpPr>
            <p:cNvPr id="7" name="Freeform: Shape 36">
              <a:extLst>
                <a:ext uri="{FF2B5EF4-FFF2-40B4-BE49-F238E27FC236}">
                  <a16:creationId xmlns:a16="http://schemas.microsoft.com/office/drawing/2014/main" id="{2A478BC1-6275-AFD5-C2D3-B1DF8C3C35BE}"/>
                </a:ext>
              </a:extLst>
            </p:cNvPr>
            <p:cNvSpPr/>
            <p:nvPr/>
          </p:nvSpPr>
          <p:spPr>
            <a:xfrm>
              <a:off x="-2541306" y="4180820"/>
              <a:ext cx="212979" cy="214979"/>
            </a:xfrm>
            <a:custGeom>
              <a:avLst/>
              <a:gdLst>
                <a:gd name="connsiteX0" fmla="*/ 184785 w 212979"/>
                <a:gd name="connsiteY0" fmla="*/ 34290 h 214979"/>
                <a:gd name="connsiteX1" fmla="*/ 212979 w 212979"/>
                <a:gd name="connsiteY1" fmla="*/ 108109 h 214979"/>
                <a:gd name="connsiteX2" fmla="*/ 183166 w 212979"/>
                <a:gd name="connsiteY2" fmla="*/ 182975 h 214979"/>
                <a:gd name="connsiteX3" fmla="*/ 106585 w 212979"/>
                <a:gd name="connsiteY3" fmla="*/ 214979 h 214979"/>
                <a:gd name="connsiteX4" fmla="*/ 29623 w 212979"/>
                <a:gd name="connsiteY4" fmla="*/ 182975 h 214979"/>
                <a:gd name="connsiteX5" fmla="*/ 0 w 212979"/>
                <a:gd name="connsiteY5" fmla="*/ 108109 h 214979"/>
                <a:gd name="connsiteX6" fmla="*/ 28194 w 212979"/>
                <a:gd name="connsiteY6" fmla="*/ 34481 h 214979"/>
                <a:gd name="connsiteX7" fmla="*/ 106585 w 212979"/>
                <a:gd name="connsiteY7" fmla="*/ 0 h 214979"/>
                <a:gd name="connsiteX8" fmla="*/ 184785 w 212979"/>
                <a:gd name="connsiteY8" fmla="*/ 34290 h 214979"/>
                <a:gd name="connsiteX9" fmla="*/ 55150 w 212979"/>
                <a:gd name="connsiteY9" fmla="*/ 54769 h 214979"/>
                <a:gd name="connsiteX10" fmla="*/ 33623 w 212979"/>
                <a:gd name="connsiteY10" fmla="*/ 108585 h 214979"/>
                <a:gd name="connsiteX11" fmla="*/ 69913 w 212979"/>
                <a:gd name="connsiteY11" fmla="*/ 173736 h 214979"/>
                <a:gd name="connsiteX12" fmla="*/ 106585 w 212979"/>
                <a:gd name="connsiteY12" fmla="*/ 183166 h 214979"/>
                <a:gd name="connsiteX13" fmla="*/ 143256 w 212979"/>
                <a:gd name="connsiteY13" fmla="*/ 173736 h 214979"/>
                <a:gd name="connsiteX14" fmla="*/ 179546 w 212979"/>
                <a:gd name="connsiteY14" fmla="*/ 108585 h 214979"/>
                <a:gd name="connsiteX15" fmla="*/ 157829 w 212979"/>
                <a:gd name="connsiteY15" fmla="*/ 54769 h 214979"/>
                <a:gd name="connsiteX16" fmla="*/ 106585 w 212979"/>
                <a:gd name="connsiteY16" fmla="*/ 32575 h 214979"/>
                <a:gd name="connsiteX17" fmla="*/ 55245 w 212979"/>
                <a:gd name="connsiteY17" fmla="*/ 54769 h 21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979" h="214979">
                  <a:moveTo>
                    <a:pt x="184785" y="34290"/>
                  </a:moveTo>
                  <a:cubicBezTo>
                    <a:pt x="203549" y="55054"/>
                    <a:pt x="212979" y="79724"/>
                    <a:pt x="212979" y="108109"/>
                  </a:cubicBezTo>
                  <a:cubicBezTo>
                    <a:pt x="212979" y="136493"/>
                    <a:pt x="202978" y="161639"/>
                    <a:pt x="183166" y="182975"/>
                  </a:cubicBezTo>
                  <a:cubicBezTo>
                    <a:pt x="163259" y="204406"/>
                    <a:pt x="137636" y="214979"/>
                    <a:pt x="106585" y="214979"/>
                  </a:cubicBezTo>
                  <a:cubicBezTo>
                    <a:pt x="75438" y="214979"/>
                    <a:pt x="49625" y="204311"/>
                    <a:pt x="29623" y="182975"/>
                  </a:cubicBezTo>
                  <a:cubicBezTo>
                    <a:pt x="9906" y="161639"/>
                    <a:pt x="0" y="136589"/>
                    <a:pt x="0" y="108109"/>
                  </a:cubicBezTo>
                  <a:cubicBezTo>
                    <a:pt x="0" y="79629"/>
                    <a:pt x="9430" y="55245"/>
                    <a:pt x="28194" y="34481"/>
                  </a:cubicBezTo>
                  <a:cubicBezTo>
                    <a:pt x="48863" y="11525"/>
                    <a:pt x="75152" y="0"/>
                    <a:pt x="106585" y="0"/>
                  </a:cubicBezTo>
                  <a:cubicBezTo>
                    <a:pt x="138017" y="0"/>
                    <a:pt x="164116" y="11430"/>
                    <a:pt x="184785" y="34290"/>
                  </a:cubicBezTo>
                  <a:moveTo>
                    <a:pt x="55150" y="54769"/>
                  </a:moveTo>
                  <a:cubicBezTo>
                    <a:pt x="40767" y="69628"/>
                    <a:pt x="33623" y="87535"/>
                    <a:pt x="33623" y="108585"/>
                  </a:cubicBezTo>
                  <a:cubicBezTo>
                    <a:pt x="33623" y="134874"/>
                    <a:pt x="46863" y="160401"/>
                    <a:pt x="69913" y="173736"/>
                  </a:cubicBezTo>
                  <a:cubicBezTo>
                    <a:pt x="80963" y="180023"/>
                    <a:pt x="93154" y="183166"/>
                    <a:pt x="106585" y="183166"/>
                  </a:cubicBezTo>
                  <a:cubicBezTo>
                    <a:pt x="120015" y="183166"/>
                    <a:pt x="132112" y="180023"/>
                    <a:pt x="143256" y="173736"/>
                  </a:cubicBezTo>
                  <a:cubicBezTo>
                    <a:pt x="166306" y="160401"/>
                    <a:pt x="179546" y="134874"/>
                    <a:pt x="179546" y="108585"/>
                  </a:cubicBezTo>
                  <a:cubicBezTo>
                    <a:pt x="179546" y="87440"/>
                    <a:pt x="172307" y="69628"/>
                    <a:pt x="157829" y="54769"/>
                  </a:cubicBezTo>
                  <a:cubicBezTo>
                    <a:pt x="143446" y="39910"/>
                    <a:pt x="126397" y="32575"/>
                    <a:pt x="106585" y="32575"/>
                  </a:cubicBezTo>
                  <a:cubicBezTo>
                    <a:pt x="86773" y="32575"/>
                    <a:pt x="69628" y="39910"/>
                    <a:pt x="55245" y="54769"/>
                  </a:cubicBezTo>
                </a:path>
              </a:pathLst>
            </a:custGeom>
            <a:solidFill>
              <a:srgbClr val="999999"/>
            </a:solidFill>
            <a:ln w="9525" cap="flat">
              <a:noFill/>
              <a:prstDash val="solid"/>
              <a:miter/>
            </a:ln>
          </p:spPr>
          <p:txBody>
            <a:bodyPr rtlCol="0" anchor="ctr"/>
            <a:lstStyle/>
            <a:p>
              <a:endParaRPr lang="en-ZA" dirty="0">
                <a:latin typeface="Proxima Nova Lt" panose="02000506030000020004" pitchFamily="50" charset="0"/>
              </a:endParaRPr>
            </a:p>
          </p:txBody>
        </p:sp>
        <p:sp>
          <p:nvSpPr>
            <p:cNvPr id="9" name="Freeform: Shape 37">
              <a:extLst>
                <a:ext uri="{FF2B5EF4-FFF2-40B4-BE49-F238E27FC236}">
                  <a16:creationId xmlns:a16="http://schemas.microsoft.com/office/drawing/2014/main" id="{C3AEECE2-AAA8-D4D1-F20C-63A8B16FCBE9}"/>
                </a:ext>
              </a:extLst>
            </p:cNvPr>
            <p:cNvSpPr/>
            <p:nvPr/>
          </p:nvSpPr>
          <p:spPr>
            <a:xfrm>
              <a:off x="-1826645" y="4180820"/>
              <a:ext cx="179927" cy="215264"/>
            </a:xfrm>
            <a:custGeom>
              <a:avLst/>
              <a:gdLst>
                <a:gd name="connsiteX0" fmla="*/ 179642 w 179927"/>
                <a:gd name="connsiteY0" fmla="*/ 190691 h 215264"/>
                <a:gd name="connsiteX1" fmla="*/ 179642 w 179927"/>
                <a:gd name="connsiteY1" fmla="*/ 198215 h 215264"/>
                <a:gd name="connsiteX2" fmla="*/ 163259 w 179927"/>
                <a:gd name="connsiteY2" fmla="*/ 215265 h 215264"/>
                <a:gd name="connsiteX3" fmla="*/ 146876 w 179927"/>
                <a:gd name="connsiteY3" fmla="*/ 198215 h 215264"/>
                <a:gd name="connsiteX4" fmla="*/ 146876 w 179927"/>
                <a:gd name="connsiteY4" fmla="*/ 190691 h 215264"/>
                <a:gd name="connsiteX5" fmla="*/ 146780 w 179927"/>
                <a:gd name="connsiteY5" fmla="*/ 112109 h 215264"/>
                <a:gd name="connsiteX6" fmla="*/ 144018 w 179927"/>
                <a:gd name="connsiteY6" fmla="*/ 67532 h 215264"/>
                <a:gd name="connsiteX7" fmla="*/ 128397 w 179927"/>
                <a:gd name="connsiteY7" fmla="*/ 40291 h 215264"/>
                <a:gd name="connsiteX8" fmla="*/ 98870 w 179927"/>
                <a:gd name="connsiteY8" fmla="*/ 31147 h 215264"/>
                <a:gd name="connsiteX9" fmla="*/ 81534 w 179927"/>
                <a:gd name="connsiteY9" fmla="*/ 31147 h 215264"/>
                <a:gd name="connsiteX10" fmla="*/ 51340 w 179927"/>
                <a:gd name="connsiteY10" fmla="*/ 40291 h 215264"/>
                <a:gd name="connsiteX11" fmla="*/ 35719 w 179927"/>
                <a:gd name="connsiteY11" fmla="*/ 67532 h 215264"/>
                <a:gd name="connsiteX12" fmla="*/ 32957 w 179927"/>
                <a:gd name="connsiteY12" fmla="*/ 112109 h 215264"/>
                <a:gd name="connsiteX13" fmla="*/ 32957 w 179927"/>
                <a:gd name="connsiteY13" fmla="*/ 198215 h 215264"/>
                <a:gd name="connsiteX14" fmla="*/ 16383 w 179927"/>
                <a:gd name="connsiteY14" fmla="*/ 215265 h 215264"/>
                <a:gd name="connsiteX15" fmla="*/ 0 w 179927"/>
                <a:gd name="connsiteY15" fmla="*/ 198215 h 215264"/>
                <a:gd name="connsiteX16" fmla="*/ 0 w 179927"/>
                <a:gd name="connsiteY16" fmla="*/ 104680 h 215264"/>
                <a:gd name="connsiteX17" fmla="*/ 8477 w 179927"/>
                <a:gd name="connsiteY17" fmla="*/ 43910 h 215264"/>
                <a:gd name="connsiteX18" fmla="*/ 35338 w 179927"/>
                <a:gd name="connsiteY18" fmla="*/ 11906 h 215264"/>
                <a:gd name="connsiteX19" fmla="*/ 81629 w 179927"/>
                <a:gd name="connsiteY19" fmla="*/ 0 h 215264"/>
                <a:gd name="connsiteX20" fmla="*/ 98393 w 179927"/>
                <a:gd name="connsiteY20" fmla="*/ 0 h 215264"/>
                <a:gd name="connsiteX21" fmla="*/ 144685 w 179927"/>
                <a:gd name="connsiteY21" fmla="*/ 11906 h 215264"/>
                <a:gd name="connsiteX22" fmla="*/ 171450 w 179927"/>
                <a:gd name="connsiteY22" fmla="*/ 43910 h 215264"/>
                <a:gd name="connsiteX23" fmla="*/ 179927 w 179927"/>
                <a:gd name="connsiteY23" fmla="*/ 104680 h 215264"/>
                <a:gd name="connsiteX24" fmla="*/ 179927 w 179927"/>
                <a:gd name="connsiteY24" fmla="*/ 190691 h 2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927" h="215264">
                  <a:moveTo>
                    <a:pt x="179642" y="190691"/>
                  </a:moveTo>
                  <a:lnTo>
                    <a:pt x="179642" y="198215"/>
                  </a:lnTo>
                  <a:cubicBezTo>
                    <a:pt x="179642" y="207454"/>
                    <a:pt x="172403" y="215265"/>
                    <a:pt x="163259" y="215265"/>
                  </a:cubicBezTo>
                  <a:cubicBezTo>
                    <a:pt x="154115" y="215265"/>
                    <a:pt x="146876" y="207454"/>
                    <a:pt x="146876" y="198215"/>
                  </a:cubicBezTo>
                  <a:lnTo>
                    <a:pt x="146876" y="190691"/>
                  </a:lnTo>
                  <a:cubicBezTo>
                    <a:pt x="146876" y="190691"/>
                    <a:pt x="146780" y="112109"/>
                    <a:pt x="146780" y="112109"/>
                  </a:cubicBezTo>
                  <a:cubicBezTo>
                    <a:pt x="146780" y="89345"/>
                    <a:pt x="145828" y="74581"/>
                    <a:pt x="144018" y="67532"/>
                  </a:cubicBezTo>
                  <a:cubicBezTo>
                    <a:pt x="141161" y="55150"/>
                    <a:pt x="135827" y="46196"/>
                    <a:pt x="128397" y="40291"/>
                  </a:cubicBezTo>
                  <a:cubicBezTo>
                    <a:pt x="121063" y="34385"/>
                    <a:pt x="111252" y="31242"/>
                    <a:pt x="98870" y="31147"/>
                  </a:cubicBezTo>
                  <a:lnTo>
                    <a:pt x="81534" y="31147"/>
                  </a:lnTo>
                  <a:cubicBezTo>
                    <a:pt x="68771" y="31147"/>
                    <a:pt x="58769" y="34290"/>
                    <a:pt x="51340" y="40291"/>
                  </a:cubicBezTo>
                  <a:cubicBezTo>
                    <a:pt x="43910" y="46101"/>
                    <a:pt x="38576" y="55054"/>
                    <a:pt x="35719" y="67532"/>
                  </a:cubicBezTo>
                  <a:cubicBezTo>
                    <a:pt x="33909" y="74581"/>
                    <a:pt x="32957" y="89345"/>
                    <a:pt x="32957" y="112109"/>
                  </a:cubicBezTo>
                  <a:lnTo>
                    <a:pt x="32957" y="198215"/>
                  </a:lnTo>
                  <a:cubicBezTo>
                    <a:pt x="32957" y="207454"/>
                    <a:pt x="25718" y="215265"/>
                    <a:pt x="16383" y="215265"/>
                  </a:cubicBezTo>
                  <a:cubicBezTo>
                    <a:pt x="7049" y="215265"/>
                    <a:pt x="0" y="207454"/>
                    <a:pt x="0" y="198215"/>
                  </a:cubicBezTo>
                  <a:lnTo>
                    <a:pt x="0" y="104680"/>
                  </a:lnTo>
                  <a:cubicBezTo>
                    <a:pt x="0" y="77724"/>
                    <a:pt x="2667" y="57341"/>
                    <a:pt x="8477" y="43910"/>
                  </a:cubicBezTo>
                  <a:cubicBezTo>
                    <a:pt x="14192" y="30480"/>
                    <a:pt x="23146" y="19812"/>
                    <a:pt x="35338" y="11906"/>
                  </a:cubicBezTo>
                  <a:cubicBezTo>
                    <a:pt x="47530" y="3810"/>
                    <a:pt x="66485" y="0"/>
                    <a:pt x="81629" y="0"/>
                  </a:cubicBezTo>
                  <a:lnTo>
                    <a:pt x="98393" y="0"/>
                  </a:lnTo>
                  <a:cubicBezTo>
                    <a:pt x="114014" y="95"/>
                    <a:pt x="132588" y="3905"/>
                    <a:pt x="144685" y="11906"/>
                  </a:cubicBezTo>
                  <a:cubicBezTo>
                    <a:pt x="156782" y="19812"/>
                    <a:pt x="165735" y="30480"/>
                    <a:pt x="171450" y="43910"/>
                  </a:cubicBezTo>
                  <a:cubicBezTo>
                    <a:pt x="177165" y="57341"/>
                    <a:pt x="179927" y="77724"/>
                    <a:pt x="179927" y="104680"/>
                  </a:cubicBezTo>
                  <a:lnTo>
                    <a:pt x="179927" y="190691"/>
                  </a:lnTo>
                  <a:close/>
                </a:path>
              </a:pathLst>
            </a:custGeom>
            <a:solidFill>
              <a:srgbClr val="999999"/>
            </a:solidFill>
            <a:ln w="9525" cap="flat">
              <a:noFill/>
              <a:prstDash val="solid"/>
              <a:miter/>
            </a:ln>
          </p:spPr>
          <p:txBody>
            <a:bodyPr rtlCol="0" anchor="ctr"/>
            <a:lstStyle/>
            <a:p>
              <a:endParaRPr lang="en-ZA" dirty="0">
                <a:latin typeface="Proxima Nova Lt" panose="02000506030000020004" pitchFamily="50" charset="0"/>
              </a:endParaRPr>
            </a:p>
          </p:txBody>
        </p:sp>
        <p:sp>
          <p:nvSpPr>
            <p:cNvPr id="10" name="Freeform: Shape 38">
              <a:extLst>
                <a:ext uri="{FF2B5EF4-FFF2-40B4-BE49-F238E27FC236}">
                  <a16:creationId xmlns:a16="http://schemas.microsoft.com/office/drawing/2014/main" id="{AC7529D2-45BE-014B-BA1D-0B7D94DF3377}"/>
                </a:ext>
              </a:extLst>
            </p:cNvPr>
            <p:cNvSpPr/>
            <p:nvPr/>
          </p:nvSpPr>
          <p:spPr>
            <a:xfrm>
              <a:off x="-2068104" y="4180916"/>
              <a:ext cx="210978" cy="214979"/>
            </a:xfrm>
            <a:custGeom>
              <a:avLst/>
              <a:gdLst>
                <a:gd name="connsiteX0" fmla="*/ 189833 w 210978"/>
                <a:gd name="connsiteY0" fmla="*/ 130873 h 214979"/>
                <a:gd name="connsiteX1" fmla="*/ 205835 w 210978"/>
                <a:gd name="connsiteY1" fmla="*/ 146780 h 214979"/>
                <a:gd name="connsiteX2" fmla="*/ 202787 w 210978"/>
                <a:gd name="connsiteY2" fmla="*/ 156210 h 214979"/>
                <a:gd name="connsiteX3" fmla="*/ 146780 w 210978"/>
                <a:gd name="connsiteY3" fmla="*/ 208217 h 214979"/>
                <a:gd name="connsiteX4" fmla="*/ 106394 w 210978"/>
                <a:gd name="connsiteY4" fmla="*/ 214979 h 214979"/>
                <a:gd name="connsiteX5" fmla="*/ 28099 w 210978"/>
                <a:gd name="connsiteY5" fmla="*/ 182118 h 214979"/>
                <a:gd name="connsiteX6" fmla="*/ 0 w 210978"/>
                <a:gd name="connsiteY6" fmla="*/ 108013 h 214979"/>
                <a:gd name="connsiteX7" fmla="*/ 23813 w 210978"/>
                <a:gd name="connsiteY7" fmla="*/ 38767 h 214979"/>
                <a:gd name="connsiteX8" fmla="*/ 104965 w 210978"/>
                <a:gd name="connsiteY8" fmla="*/ 0 h 214979"/>
                <a:gd name="connsiteX9" fmla="*/ 188404 w 210978"/>
                <a:gd name="connsiteY9" fmla="*/ 39719 h 214979"/>
                <a:gd name="connsiteX10" fmla="*/ 210979 w 210978"/>
                <a:gd name="connsiteY10" fmla="*/ 109442 h 214979"/>
                <a:gd name="connsiteX11" fmla="*/ 207073 w 210978"/>
                <a:gd name="connsiteY11" fmla="*/ 113348 h 214979"/>
                <a:gd name="connsiteX12" fmla="*/ 33909 w 210978"/>
                <a:gd name="connsiteY12" fmla="*/ 113348 h 214979"/>
                <a:gd name="connsiteX13" fmla="*/ 54578 w 210978"/>
                <a:gd name="connsiteY13" fmla="*/ 163354 h 214979"/>
                <a:gd name="connsiteX14" fmla="*/ 104108 w 210978"/>
                <a:gd name="connsiteY14" fmla="*/ 184118 h 214979"/>
                <a:gd name="connsiteX15" fmla="*/ 131921 w 210978"/>
                <a:gd name="connsiteY15" fmla="*/ 179070 h 214979"/>
                <a:gd name="connsiteX16" fmla="*/ 175831 w 210978"/>
                <a:gd name="connsiteY16" fmla="*/ 138589 h 214979"/>
                <a:gd name="connsiteX17" fmla="*/ 189738 w 210978"/>
                <a:gd name="connsiteY17" fmla="*/ 130873 h 214979"/>
                <a:gd name="connsiteX18" fmla="*/ 161258 w 210978"/>
                <a:gd name="connsiteY18" fmla="*/ 57531 h 214979"/>
                <a:gd name="connsiteX19" fmla="*/ 137065 w 210978"/>
                <a:gd name="connsiteY19" fmla="*/ 39052 h 214979"/>
                <a:gd name="connsiteX20" fmla="*/ 105156 w 210978"/>
                <a:gd name="connsiteY20" fmla="*/ 32004 h 214979"/>
                <a:gd name="connsiteX21" fmla="*/ 57912 w 210978"/>
                <a:gd name="connsiteY21" fmla="*/ 49721 h 214979"/>
                <a:gd name="connsiteX22" fmla="*/ 37529 w 210978"/>
                <a:gd name="connsiteY22" fmla="*/ 83725 h 214979"/>
                <a:gd name="connsiteX23" fmla="*/ 173926 w 210978"/>
                <a:gd name="connsiteY23" fmla="*/ 83725 h 214979"/>
                <a:gd name="connsiteX24" fmla="*/ 161068 w 210978"/>
                <a:gd name="connsiteY24" fmla="*/ 57626 h 21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0978" h="214979">
                  <a:moveTo>
                    <a:pt x="189833" y="130873"/>
                  </a:moveTo>
                  <a:cubicBezTo>
                    <a:pt x="198691" y="130873"/>
                    <a:pt x="205835" y="138017"/>
                    <a:pt x="205835" y="146780"/>
                  </a:cubicBezTo>
                  <a:cubicBezTo>
                    <a:pt x="205835" y="150304"/>
                    <a:pt x="204692" y="153543"/>
                    <a:pt x="202787" y="156210"/>
                  </a:cubicBezTo>
                  <a:cubicBezTo>
                    <a:pt x="190024" y="180213"/>
                    <a:pt x="172402" y="198215"/>
                    <a:pt x="146780" y="208217"/>
                  </a:cubicBezTo>
                  <a:cubicBezTo>
                    <a:pt x="134779" y="212788"/>
                    <a:pt x="121348" y="214979"/>
                    <a:pt x="106394" y="214979"/>
                  </a:cubicBezTo>
                  <a:cubicBezTo>
                    <a:pt x="73342" y="214979"/>
                    <a:pt x="47054" y="204121"/>
                    <a:pt x="28099" y="182118"/>
                  </a:cubicBezTo>
                  <a:cubicBezTo>
                    <a:pt x="9430" y="160306"/>
                    <a:pt x="0" y="135541"/>
                    <a:pt x="0" y="108013"/>
                  </a:cubicBezTo>
                  <a:cubicBezTo>
                    <a:pt x="0" y="82106"/>
                    <a:pt x="8001" y="59055"/>
                    <a:pt x="23813" y="38767"/>
                  </a:cubicBezTo>
                  <a:cubicBezTo>
                    <a:pt x="44005" y="12954"/>
                    <a:pt x="71247" y="0"/>
                    <a:pt x="104965" y="0"/>
                  </a:cubicBezTo>
                  <a:cubicBezTo>
                    <a:pt x="138684" y="0"/>
                    <a:pt x="167640" y="13240"/>
                    <a:pt x="188404" y="39719"/>
                  </a:cubicBezTo>
                  <a:cubicBezTo>
                    <a:pt x="203263" y="58483"/>
                    <a:pt x="210693" y="81820"/>
                    <a:pt x="210979" y="109442"/>
                  </a:cubicBezTo>
                  <a:cubicBezTo>
                    <a:pt x="210979" y="111538"/>
                    <a:pt x="209169" y="113348"/>
                    <a:pt x="207073" y="113348"/>
                  </a:cubicBezTo>
                  <a:lnTo>
                    <a:pt x="33909" y="113348"/>
                  </a:lnTo>
                  <a:cubicBezTo>
                    <a:pt x="35052" y="133636"/>
                    <a:pt x="42005" y="150209"/>
                    <a:pt x="54578" y="163354"/>
                  </a:cubicBezTo>
                  <a:cubicBezTo>
                    <a:pt x="67913" y="177165"/>
                    <a:pt x="84391" y="184118"/>
                    <a:pt x="104108" y="184118"/>
                  </a:cubicBezTo>
                  <a:cubicBezTo>
                    <a:pt x="113633" y="184118"/>
                    <a:pt x="122967" y="182404"/>
                    <a:pt x="131921" y="179070"/>
                  </a:cubicBezTo>
                  <a:cubicBezTo>
                    <a:pt x="154019" y="170974"/>
                    <a:pt x="163925" y="158401"/>
                    <a:pt x="175831" y="138589"/>
                  </a:cubicBezTo>
                  <a:cubicBezTo>
                    <a:pt x="178784" y="134112"/>
                    <a:pt x="183832" y="130873"/>
                    <a:pt x="189738" y="130873"/>
                  </a:cubicBezTo>
                  <a:moveTo>
                    <a:pt x="161258" y="57531"/>
                  </a:moveTo>
                  <a:cubicBezTo>
                    <a:pt x="155257" y="50006"/>
                    <a:pt x="147256" y="43815"/>
                    <a:pt x="137065" y="39052"/>
                  </a:cubicBezTo>
                  <a:cubicBezTo>
                    <a:pt x="126968" y="34385"/>
                    <a:pt x="116300" y="32004"/>
                    <a:pt x="105156" y="32004"/>
                  </a:cubicBezTo>
                  <a:cubicBezTo>
                    <a:pt x="86773" y="32004"/>
                    <a:pt x="71056" y="37909"/>
                    <a:pt x="57912" y="49721"/>
                  </a:cubicBezTo>
                  <a:cubicBezTo>
                    <a:pt x="49435" y="57340"/>
                    <a:pt x="42577" y="68580"/>
                    <a:pt x="37529" y="83725"/>
                  </a:cubicBezTo>
                  <a:lnTo>
                    <a:pt x="173926" y="83725"/>
                  </a:lnTo>
                  <a:cubicBezTo>
                    <a:pt x="170688" y="72866"/>
                    <a:pt x="166402" y="64198"/>
                    <a:pt x="161068" y="57626"/>
                  </a:cubicBezTo>
                </a:path>
              </a:pathLst>
            </a:custGeom>
            <a:solidFill>
              <a:srgbClr val="999999"/>
            </a:solidFill>
            <a:ln w="9525" cap="flat">
              <a:noFill/>
              <a:prstDash val="solid"/>
              <a:miter/>
            </a:ln>
          </p:spPr>
          <p:txBody>
            <a:bodyPr rtlCol="0" anchor="ctr"/>
            <a:lstStyle/>
            <a:p>
              <a:endParaRPr lang="en-ZA" dirty="0">
                <a:latin typeface="Proxima Nova Lt" panose="02000506030000020004" pitchFamily="50" charset="0"/>
              </a:endParaRPr>
            </a:p>
          </p:txBody>
        </p:sp>
        <p:sp>
          <p:nvSpPr>
            <p:cNvPr id="11" name="Freeform: Shape 39">
              <a:extLst>
                <a:ext uri="{FF2B5EF4-FFF2-40B4-BE49-F238E27FC236}">
                  <a16:creationId xmlns:a16="http://schemas.microsoft.com/office/drawing/2014/main" id="{004BFE6F-16B0-B69A-35EE-488FC2088AD5}"/>
                </a:ext>
              </a:extLst>
            </p:cNvPr>
            <p:cNvSpPr/>
            <p:nvPr/>
          </p:nvSpPr>
          <p:spPr>
            <a:xfrm>
              <a:off x="-1605760" y="4007275"/>
              <a:ext cx="725900" cy="428529"/>
            </a:xfrm>
            <a:custGeom>
              <a:avLst/>
              <a:gdLst>
                <a:gd name="connsiteX0" fmla="*/ 0 w 725900"/>
                <a:gd name="connsiteY0" fmla="*/ 53435 h 428529"/>
                <a:gd name="connsiteX1" fmla="*/ 53435 w 725900"/>
                <a:gd name="connsiteY1" fmla="*/ 0 h 428529"/>
                <a:gd name="connsiteX2" fmla="*/ 672465 w 725900"/>
                <a:gd name="connsiteY2" fmla="*/ 0 h 428529"/>
                <a:gd name="connsiteX3" fmla="*/ 725900 w 725900"/>
                <a:gd name="connsiteY3" fmla="*/ 53435 h 428529"/>
                <a:gd name="connsiteX4" fmla="*/ 725900 w 725900"/>
                <a:gd name="connsiteY4" fmla="*/ 375095 h 428529"/>
                <a:gd name="connsiteX5" fmla="*/ 672465 w 725900"/>
                <a:gd name="connsiteY5" fmla="*/ 428530 h 428529"/>
                <a:gd name="connsiteX6" fmla="*/ 124682 w 725900"/>
                <a:gd name="connsiteY6" fmla="*/ 428530 h 428529"/>
                <a:gd name="connsiteX7" fmla="*/ 0 w 725900"/>
                <a:gd name="connsiteY7" fmla="*/ 303848 h 428529"/>
                <a:gd name="connsiteX8" fmla="*/ 0 w 725900"/>
                <a:gd name="connsiteY8" fmla="*/ 53435 h 42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900" h="428529">
                  <a:moveTo>
                    <a:pt x="0" y="53435"/>
                  </a:moveTo>
                  <a:cubicBezTo>
                    <a:pt x="0" y="23908"/>
                    <a:pt x="23908" y="0"/>
                    <a:pt x="53435" y="0"/>
                  </a:cubicBezTo>
                  <a:lnTo>
                    <a:pt x="672465" y="0"/>
                  </a:lnTo>
                  <a:cubicBezTo>
                    <a:pt x="701993" y="0"/>
                    <a:pt x="725900" y="23908"/>
                    <a:pt x="725900" y="53435"/>
                  </a:cubicBezTo>
                  <a:lnTo>
                    <a:pt x="725900" y="375095"/>
                  </a:lnTo>
                  <a:cubicBezTo>
                    <a:pt x="725900" y="404622"/>
                    <a:pt x="701993" y="428530"/>
                    <a:pt x="672465" y="428530"/>
                  </a:cubicBezTo>
                  <a:lnTo>
                    <a:pt x="124682" y="428530"/>
                  </a:lnTo>
                  <a:cubicBezTo>
                    <a:pt x="55817" y="428530"/>
                    <a:pt x="0" y="372713"/>
                    <a:pt x="0" y="303848"/>
                  </a:cubicBezTo>
                  <a:lnTo>
                    <a:pt x="0" y="53435"/>
                  </a:lnTo>
                  <a:close/>
                </a:path>
              </a:pathLst>
            </a:custGeom>
            <a:solidFill>
              <a:srgbClr val="BCD727"/>
            </a:solidFill>
            <a:ln w="9525" cap="flat">
              <a:noFill/>
              <a:prstDash val="solid"/>
              <a:miter/>
            </a:ln>
          </p:spPr>
          <p:txBody>
            <a:bodyPr rtlCol="0" anchor="ctr"/>
            <a:lstStyle/>
            <a:p>
              <a:endParaRPr lang="en-ZA" dirty="0">
                <a:latin typeface="Proxima Nova Lt" panose="02000506030000020004" pitchFamily="50" charset="0"/>
              </a:endParaRPr>
            </a:p>
          </p:txBody>
        </p:sp>
        <p:sp>
          <p:nvSpPr>
            <p:cNvPr id="12" name="Freeform: Shape 40">
              <a:extLst>
                <a:ext uri="{FF2B5EF4-FFF2-40B4-BE49-F238E27FC236}">
                  <a16:creationId xmlns:a16="http://schemas.microsoft.com/office/drawing/2014/main" id="{C7B65F7D-0452-862D-2D4A-E94FD6CEE405}"/>
                </a:ext>
              </a:extLst>
            </p:cNvPr>
            <p:cNvSpPr/>
            <p:nvPr/>
          </p:nvSpPr>
          <p:spPr>
            <a:xfrm>
              <a:off x="-1331440" y="4181011"/>
              <a:ext cx="212978" cy="215074"/>
            </a:xfrm>
            <a:custGeom>
              <a:avLst/>
              <a:gdLst>
                <a:gd name="connsiteX0" fmla="*/ 184785 w 212978"/>
                <a:gd name="connsiteY0" fmla="*/ 34290 h 215074"/>
                <a:gd name="connsiteX1" fmla="*/ 212979 w 212978"/>
                <a:gd name="connsiteY1" fmla="*/ 108109 h 215074"/>
                <a:gd name="connsiteX2" fmla="*/ 183166 w 212978"/>
                <a:gd name="connsiteY2" fmla="*/ 183070 h 215074"/>
                <a:gd name="connsiteX3" fmla="*/ 106585 w 212978"/>
                <a:gd name="connsiteY3" fmla="*/ 215074 h 215074"/>
                <a:gd name="connsiteX4" fmla="*/ 29623 w 212978"/>
                <a:gd name="connsiteY4" fmla="*/ 183070 h 215074"/>
                <a:gd name="connsiteX5" fmla="*/ 0 w 212978"/>
                <a:gd name="connsiteY5" fmla="*/ 108109 h 215074"/>
                <a:gd name="connsiteX6" fmla="*/ 28194 w 212978"/>
                <a:gd name="connsiteY6" fmla="*/ 34480 h 215074"/>
                <a:gd name="connsiteX7" fmla="*/ 106585 w 212978"/>
                <a:gd name="connsiteY7" fmla="*/ 0 h 215074"/>
                <a:gd name="connsiteX8" fmla="*/ 184880 w 212978"/>
                <a:gd name="connsiteY8" fmla="*/ 34290 h 215074"/>
                <a:gd name="connsiteX9" fmla="*/ 55245 w 212978"/>
                <a:gd name="connsiteY9" fmla="*/ 54769 h 215074"/>
                <a:gd name="connsiteX10" fmla="*/ 33718 w 212978"/>
                <a:gd name="connsiteY10" fmla="*/ 108585 h 215074"/>
                <a:gd name="connsiteX11" fmla="*/ 70009 w 212978"/>
                <a:gd name="connsiteY11" fmla="*/ 173736 h 215074"/>
                <a:gd name="connsiteX12" fmla="*/ 106680 w 212978"/>
                <a:gd name="connsiteY12" fmla="*/ 183166 h 215074"/>
                <a:gd name="connsiteX13" fmla="*/ 143351 w 212978"/>
                <a:gd name="connsiteY13" fmla="*/ 173736 h 215074"/>
                <a:gd name="connsiteX14" fmla="*/ 179641 w 212978"/>
                <a:gd name="connsiteY14" fmla="*/ 108585 h 215074"/>
                <a:gd name="connsiteX15" fmla="*/ 157924 w 212978"/>
                <a:gd name="connsiteY15" fmla="*/ 54769 h 215074"/>
                <a:gd name="connsiteX16" fmla="*/ 106680 w 212978"/>
                <a:gd name="connsiteY16" fmla="*/ 32575 h 215074"/>
                <a:gd name="connsiteX17" fmla="*/ 55340 w 212978"/>
                <a:gd name="connsiteY17" fmla="*/ 54769 h 2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978" h="215074">
                  <a:moveTo>
                    <a:pt x="184785" y="34290"/>
                  </a:moveTo>
                  <a:cubicBezTo>
                    <a:pt x="203549" y="55054"/>
                    <a:pt x="212979" y="79724"/>
                    <a:pt x="212979" y="108109"/>
                  </a:cubicBezTo>
                  <a:cubicBezTo>
                    <a:pt x="212979" y="136493"/>
                    <a:pt x="202978" y="161639"/>
                    <a:pt x="183166" y="183070"/>
                  </a:cubicBezTo>
                  <a:cubicBezTo>
                    <a:pt x="163258" y="204502"/>
                    <a:pt x="137636" y="215074"/>
                    <a:pt x="106585" y="215074"/>
                  </a:cubicBezTo>
                  <a:cubicBezTo>
                    <a:pt x="75533" y="215074"/>
                    <a:pt x="49625" y="204406"/>
                    <a:pt x="29623" y="183070"/>
                  </a:cubicBezTo>
                  <a:cubicBezTo>
                    <a:pt x="9906" y="161734"/>
                    <a:pt x="0" y="136684"/>
                    <a:pt x="0" y="108109"/>
                  </a:cubicBezTo>
                  <a:cubicBezTo>
                    <a:pt x="0" y="79534"/>
                    <a:pt x="9430" y="55245"/>
                    <a:pt x="28194" y="34480"/>
                  </a:cubicBezTo>
                  <a:cubicBezTo>
                    <a:pt x="48863" y="11525"/>
                    <a:pt x="75152" y="0"/>
                    <a:pt x="106585" y="0"/>
                  </a:cubicBezTo>
                  <a:cubicBezTo>
                    <a:pt x="138017" y="0"/>
                    <a:pt x="164116" y="11430"/>
                    <a:pt x="184880" y="34290"/>
                  </a:cubicBezTo>
                  <a:moveTo>
                    <a:pt x="55245" y="54769"/>
                  </a:moveTo>
                  <a:cubicBezTo>
                    <a:pt x="40862" y="69628"/>
                    <a:pt x="33718" y="87535"/>
                    <a:pt x="33718" y="108585"/>
                  </a:cubicBezTo>
                  <a:cubicBezTo>
                    <a:pt x="33718" y="134874"/>
                    <a:pt x="46958" y="160401"/>
                    <a:pt x="70009" y="173736"/>
                  </a:cubicBezTo>
                  <a:cubicBezTo>
                    <a:pt x="81153" y="180022"/>
                    <a:pt x="93345" y="183166"/>
                    <a:pt x="106680" y="183166"/>
                  </a:cubicBezTo>
                  <a:cubicBezTo>
                    <a:pt x="120015" y="183166"/>
                    <a:pt x="132207" y="180022"/>
                    <a:pt x="143351" y="173736"/>
                  </a:cubicBezTo>
                  <a:cubicBezTo>
                    <a:pt x="166402" y="160401"/>
                    <a:pt x="179641" y="134874"/>
                    <a:pt x="179641" y="108585"/>
                  </a:cubicBezTo>
                  <a:cubicBezTo>
                    <a:pt x="179641" y="87535"/>
                    <a:pt x="172403" y="69628"/>
                    <a:pt x="157924" y="54769"/>
                  </a:cubicBezTo>
                  <a:cubicBezTo>
                    <a:pt x="143542" y="39910"/>
                    <a:pt x="126492" y="32575"/>
                    <a:pt x="106680" y="32575"/>
                  </a:cubicBezTo>
                  <a:cubicBezTo>
                    <a:pt x="86868" y="32575"/>
                    <a:pt x="69723" y="39910"/>
                    <a:pt x="55340" y="54769"/>
                  </a:cubicBezTo>
                </a:path>
              </a:pathLst>
            </a:custGeom>
            <a:solidFill>
              <a:srgbClr val="FFFFFF"/>
            </a:solidFill>
            <a:ln w="9525" cap="flat">
              <a:noFill/>
              <a:prstDash val="solid"/>
              <a:miter/>
            </a:ln>
          </p:spPr>
          <p:txBody>
            <a:bodyPr rtlCol="0" anchor="ctr"/>
            <a:lstStyle/>
            <a:p>
              <a:endParaRPr lang="en-ZA" dirty="0">
                <a:latin typeface="Proxima Nova Lt" panose="02000506030000020004" pitchFamily="50" charset="0"/>
              </a:endParaRPr>
            </a:p>
          </p:txBody>
        </p:sp>
        <p:sp>
          <p:nvSpPr>
            <p:cNvPr id="13" name="Freeform: Shape 41">
              <a:extLst>
                <a:ext uri="{FF2B5EF4-FFF2-40B4-BE49-F238E27FC236}">
                  <a16:creationId xmlns:a16="http://schemas.microsoft.com/office/drawing/2014/main" id="{D7A702C5-E646-224B-AE1C-AAAFC107794A}"/>
                </a:ext>
              </a:extLst>
            </p:cNvPr>
            <p:cNvSpPr/>
            <p:nvPr/>
          </p:nvSpPr>
          <p:spPr>
            <a:xfrm>
              <a:off x="-1566327" y="4047280"/>
              <a:ext cx="207835" cy="349091"/>
            </a:xfrm>
            <a:custGeom>
              <a:avLst/>
              <a:gdLst>
                <a:gd name="connsiteX0" fmla="*/ 31813 w 207835"/>
                <a:gd name="connsiteY0" fmla="*/ 241173 h 349091"/>
                <a:gd name="connsiteX1" fmla="*/ 103918 w 207835"/>
                <a:gd name="connsiteY1" fmla="*/ 317087 h 349091"/>
                <a:gd name="connsiteX2" fmla="*/ 176022 w 207835"/>
                <a:gd name="connsiteY2" fmla="*/ 241173 h 349091"/>
                <a:gd name="connsiteX3" fmla="*/ 103918 w 207835"/>
                <a:gd name="connsiteY3" fmla="*/ 165259 h 349091"/>
                <a:gd name="connsiteX4" fmla="*/ 31813 w 207835"/>
                <a:gd name="connsiteY4" fmla="*/ 241173 h 349091"/>
                <a:gd name="connsiteX5" fmla="*/ 95 w 207835"/>
                <a:gd name="connsiteY5" fmla="*/ 235934 h 349091"/>
                <a:gd name="connsiteX6" fmla="*/ 0 w 207835"/>
                <a:gd name="connsiteY6" fmla="*/ 233934 h 349091"/>
                <a:gd name="connsiteX7" fmla="*/ 0 w 207835"/>
                <a:gd name="connsiteY7" fmla="*/ 17050 h 349091"/>
                <a:gd name="connsiteX8" fmla="*/ 16002 w 207835"/>
                <a:gd name="connsiteY8" fmla="*/ 0 h 349091"/>
                <a:gd name="connsiteX9" fmla="*/ 32004 w 207835"/>
                <a:gd name="connsiteY9" fmla="*/ 17050 h 349091"/>
                <a:gd name="connsiteX10" fmla="*/ 32004 w 207835"/>
                <a:gd name="connsiteY10" fmla="*/ 163354 h 349091"/>
                <a:gd name="connsiteX11" fmla="*/ 103918 w 207835"/>
                <a:gd name="connsiteY11" fmla="*/ 133445 h 349091"/>
                <a:gd name="connsiteX12" fmla="*/ 207836 w 207835"/>
                <a:gd name="connsiteY12" fmla="*/ 241268 h 349091"/>
                <a:gd name="connsiteX13" fmla="*/ 103918 w 207835"/>
                <a:gd name="connsiteY13" fmla="*/ 349091 h 349091"/>
                <a:gd name="connsiteX14" fmla="*/ 0 w 207835"/>
                <a:gd name="connsiteY14" fmla="*/ 241268 h 349091"/>
                <a:gd name="connsiteX15" fmla="*/ 95 w 207835"/>
                <a:gd name="connsiteY15" fmla="*/ 236029 h 34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835" h="349091">
                  <a:moveTo>
                    <a:pt x="31813" y="241173"/>
                  </a:moveTo>
                  <a:cubicBezTo>
                    <a:pt x="31813" y="284131"/>
                    <a:pt x="65056" y="317087"/>
                    <a:pt x="103918" y="317087"/>
                  </a:cubicBezTo>
                  <a:cubicBezTo>
                    <a:pt x="142780" y="317087"/>
                    <a:pt x="176022" y="284131"/>
                    <a:pt x="176022" y="241173"/>
                  </a:cubicBezTo>
                  <a:cubicBezTo>
                    <a:pt x="176022" y="198215"/>
                    <a:pt x="142780" y="165259"/>
                    <a:pt x="103918" y="165259"/>
                  </a:cubicBezTo>
                  <a:cubicBezTo>
                    <a:pt x="65056" y="165259"/>
                    <a:pt x="31813" y="198311"/>
                    <a:pt x="31813" y="241173"/>
                  </a:cubicBezTo>
                  <a:moveTo>
                    <a:pt x="95" y="235934"/>
                  </a:moveTo>
                  <a:cubicBezTo>
                    <a:pt x="95" y="235267"/>
                    <a:pt x="0" y="234601"/>
                    <a:pt x="0" y="233934"/>
                  </a:cubicBezTo>
                  <a:lnTo>
                    <a:pt x="0" y="17050"/>
                  </a:lnTo>
                  <a:cubicBezTo>
                    <a:pt x="0" y="8001"/>
                    <a:pt x="6858" y="0"/>
                    <a:pt x="16002" y="0"/>
                  </a:cubicBezTo>
                  <a:cubicBezTo>
                    <a:pt x="25146" y="0"/>
                    <a:pt x="32004" y="7906"/>
                    <a:pt x="32004" y="17050"/>
                  </a:cubicBezTo>
                  <a:lnTo>
                    <a:pt x="32004" y="163354"/>
                  </a:lnTo>
                  <a:cubicBezTo>
                    <a:pt x="50673" y="144875"/>
                    <a:pt x="76009" y="133445"/>
                    <a:pt x="103918" y="133445"/>
                  </a:cubicBezTo>
                  <a:cubicBezTo>
                    <a:pt x="161449" y="133445"/>
                    <a:pt x="207836" y="181832"/>
                    <a:pt x="207836" y="241268"/>
                  </a:cubicBezTo>
                  <a:cubicBezTo>
                    <a:pt x="207836" y="300704"/>
                    <a:pt x="161449" y="349091"/>
                    <a:pt x="103918" y="349091"/>
                  </a:cubicBezTo>
                  <a:cubicBezTo>
                    <a:pt x="46387" y="349091"/>
                    <a:pt x="0" y="300704"/>
                    <a:pt x="0" y="241268"/>
                  </a:cubicBezTo>
                  <a:cubicBezTo>
                    <a:pt x="0" y="239554"/>
                    <a:pt x="0" y="237744"/>
                    <a:pt x="95" y="236029"/>
                  </a:cubicBezTo>
                </a:path>
              </a:pathLst>
            </a:custGeom>
            <a:solidFill>
              <a:srgbClr val="FFFFFF"/>
            </a:solidFill>
            <a:ln w="9525" cap="flat">
              <a:noFill/>
              <a:prstDash val="solid"/>
              <a:miter/>
            </a:ln>
          </p:spPr>
          <p:txBody>
            <a:bodyPr rtlCol="0" anchor="ctr"/>
            <a:lstStyle/>
            <a:p>
              <a:endParaRPr lang="en-ZA" dirty="0">
                <a:latin typeface="Proxima Nova Lt" panose="02000506030000020004" pitchFamily="50" charset="0"/>
              </a:endParaRPr>
            </a:p>
          </p:txBody>
        </p:sp>
        <p:sp>
          <p:nvSpPr>
            <p:cNvPr id="14" name="Freeform: Shape 42">
              <a:extLst>
                <a:ext uri="{FF2B5EF4-FFF2-40B4-BE49-F238E27FC236}">
                  <a16:creationId xmlns:a16="http://schemas.microsoft.com/office/drawing/2014/main" id="{668956EA-D7A2-CEE5-2EFB-6DF8F2487051}"/>
                </a:ext>
              </a:extLst>
            </p:cNvPr>
            <p:cNvSpPr/>
            <p:nvPr/>
          </p:nvSpPr>
          <p:spPr>
            <a:xfrm>
              <a:off x="-1109317" y="4180535"/>
              <a:ext cx="198596" cy="215550"/>
            </a:xfrm>
            <a:custGeom>
              <a:avLst/>
              <a:gdLst>
                <a:gd name="connsiteX0" fmla="*/ 5334 w 198596"/>
                <a:gd name="connsiteY0" fmla="*/ 187452 h 215550"/>
                <a:gd name="connsiteX1" fmla="*/ 76200 w 198596"/>
                <a:gd name="connsiteY1" fmla="*/ 103061 h 215550"/>
                <a:gd name="connsiteX2" fmla="*/ 12383 w 198596"/>
                <a:gd name="connsiteY2" fmla="*/ 27242 h 215550"/>
                <a:gd name="connsiteX3" fmla="*/ 8001 w 198596"/>
                <a:gd name="connsiteY3" fmla="*/ 16478 h 215550"/>
                <a:gd name="connsiteX4" fmla="*/ 26480 w 198596"/>
                <a:gd name="connsiteY4" fmla="*/ 0 h 215550"/>
                <a:gd name="connsiteX5" fmla="*/ 42101 w 198596"/>
                <a:gd name="connsiteY5" fmla="*/ 7810 h 215550"/>
                <a:gd name="connsiteX6" fmla="*/ 98679 w 198596"/>
                <a:gd name="connsiteY6" fmla="*/ 76295 h 215550"/>
                <a:gd name="connsiteX7" fmla="*/ 155925 w 198596"/>
                <a:gd name="connsiteY7" fmla="*/ 6953 h 215550"/>
                <a:gd name="connsiteX8" fmla="*/ 170974 w 198596"/>
                <a:gd name="connsiteY8" fmla="*/ 0 h 215550"/>
                <a:gd name="connsiteX9" fmla="*/ 189357 w 198596"/>
                <a:gd name="connsiteY9" fmla="*/ 16478 h 215550"/>
                <a:gd name="connsiteX10" fmla="*/ 185738 w 198596"/>
                <a:gd name="connsiteY10" fmla="*/ 26289 h 215550"/>
                <a:gd name="connsiteX11" fmla="*/ 121349 w 198596"/>
                <a:gd name="connsiteY11" fmla="*/ 102965 h 215550"/>
                <a:gd name="connsiteX12" fmla="*/ 192881 w 198596"/>
                <a:gd name="connsiteY12" fmla="*/ 187071 h 215550"/>
                <a:gd name="connsiteX13" fmla="*/ 198596 w 198596"/>
                <a:gd name="connsiteY13" fmla="*/ 199073 h 215550"/>
                <a:gd name="connsiteX14" fmla="*/ 180213 w 198596"/>
                <a:gd name="connsiteY14" fmla="*/ 215551 h 215550"/>
                <a:gd name="connsiteX15" fmla="*/ 165450 w 198596"/>
                <a:gd name="connsiteY15" fmla="*/ 208979 h 215550"/>
                <a:gd name="connsiteX16" fmla="*/ 98774 w 198596"/>
                <a:gd name="connsiteY16" fmla="*/ 129731 h 215550"/>
                <a:gd name="connsiteX17" fmla="*/ 34385 w 198596"/>
                <a:gd name="connsiteY17" fmla="*/ 207454 h 215550"/>
                <a:gd name="connsiteX18" fmla="*/ 18479 w 198596"/>
                <a:gd name="connsiteY18" fmla="*/ 215551 h 215550"/>
                <a:gd name="connsiteX19" fmla="*/ 0 w 198596"/>
                <a:gd name="connsiteY19" fmla="*/ 199073 h 215550"/>
                <a:gd name="connsiteX20" fmla="*/ 5429 w 198596"/>
                <a:gd name="connsiteY20" fmla="*/ 187357 h 21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596" h="215550">
                  <a:moveTo>
                    <a:pt x="5334" y="187452"/>
                  </a:moveTo>
                  <a:lnTo>
                    <a:pt x="76200" y="103061"/>
                  </a:lnTo>
                  <a:lnTo>
                    <a:pt x="12383" y="27242"/>
                  </a:lnTo>
                  <a:cubicBezTo>
                    <a:pt x="9620" y="24384"/>
                    <a:pt x="8001" y="20574"/>
                    <a:pt x="8001" y="16478"/>
                  </a:cubicBezTo>
                  <a:cubicBezTo>
                    <a:pt x="8001" y="6858"/>
                    <a:pt x="16764" y="0"/>
                    <a:pt x="26480" y="0"/>
                  </a:cubicBezTo>
                  <a:cubicBezTo>
                    <a:pt x="32957" y="0"/>
                    <a:pt x="38767" y="2953"/>
                    <a:pt x="42101" y="7810"/>
                  </a:cubicBezTo>
                  <a:lnTo>
                    <a:pt x="98679" y="76295"/>
                  </a:lnTo>
                  <a:lnTo>
                    <a:pt x="155925" y="6953"/>
                  </a:lnTo>
                  <a:cubicBezTo>
                    <a:pt x="159353" y="2667"/>
                    <a:pt x="164878" y="0"/>
                    <a:pt x="170974" y="0"/>
                  </a:cubicBezTo>
                  <a:cubicBezTo>
                    <a:pt x="180594" y="0"/>
                    <a:pt x="189357" y="6858"/>
                    <a:pt x="189357" y="16478"/>
                  </a:cubicBezTo>
                  <a:cubicBezTo>
                    <a:pt x="189357" y="20193"/>
                    <a:pt x="188024" y="23622"/>
                    <a:pt x="185738" y="26289"/>
                  </a:cubicBezTo>
                  <a:lnTo>
                    <a:pt x="121349" y="102965"/>
                  </a:lnTo>
                  <a:lnTo>
                    <a:pt x="192881" y="187071"/>
                  </a:lnTo>
                  <a:cubicBezTo>
                    <a:pt x="196310" y="190024"/>
                    <a:pt x="198596" y="194215"/>
                    <a:pt x="198596" y="199073"/>
                  </a:cubicBezTo>
                  <a:cubicBezTo>
                    <a:pt x="198596" y="208693"/>
                    <a:pt x="189833" y="215551"/>
                    <a:pt x="180213" y="215551"/>
                  </a:cubicBezTo>
                  <a:cubicBezTo>
                    <a:pt x="174308" y="215551"/>
                    <a:pt x="168878" y="212979"/>
                    <a:pt x="165450" y="208979"/>
                  </a:cubicBezTo>
                  <a:lnTo>
                    <a:pt x="98774" y="129731"/>
                  </a:lnTo>
                  <a:lnTo>
                    <a:pt x="34385" y="207454"/>
                  </a:lnTo>
                  <a:cubicBezTo>
                    <a:pt x="31052" y="212408"/>
                    <a:pt x="25146" y="215551"/>
                    <a:pt x="18479" y="215551"/>
                  </a:cubicBezTo>
                  <a:cubicBezTo>
                    <a:pt x="8858" y="215551"/>
                    <a:pt x="0" y="208693"/>
                    <a:pt x="0" y="199073"/>
                  </a:cubicBezTo>
                  <a:cubicBezTo>
                    <a:pt x="0" y="194405"/>
                    <a:pt x="2191" y="190310"/>
                    <a:pt x="5429" y="187357"/>
                  </a:cubicBezTo>
                </a:path>
              </a:pathLst>
            </a:custGeom>
            <a:solidFill>
              <a:srgbClr val="FFFFFF"/>
            </a:solidFill>
            <a:ln w="9525" cap="flat">
              <a:noFill/>
              <a:prstDash val="solid"/>
              <a:miter/>
            </a:ln>
          </p:spPr>
          <p:txBody>
            <a:bodyPr rtlCol="0" anchor="ctr"/>
            <a:lstStyle/>
            <a:p>
              <a:endParaRPr lang="en-ZA" dirty="0">
                <a:latin typeface="Proxima Nova Lt" panose="02000506030000020004" pitchFamily="50" charset="0"/>
              </a:endParaRPr>
            </a:p>
          </p:txBody>
        </p:sp>
      </p:grpSp>
      <p:sp>
        <p:nvSpPr>
          <p:cNvPr id="17" name="Title 1">
            <a:extLst>
              <a:ext uri="{FF2B5EF4-FFF2-40B4-BE49-F238E27FC236}">
                <a16:creationId xmlns:a16="http://schemas.microsoft.com/office/drawing/2014/main" id="{85F1594B-9F84-336A-5A85-7C6C3746B908}"/>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dirty="0">
                <a:solidFill>
                  <a:schemeClr val="bg1"/>
                </a:solidFill>
                <a:latin typeface="Proxima Nova Rg" panose="02000506030000020004" pitchFamily="2" charset="0"/>
              </a:rPr>
              <a:t>There’s always a better way</a:t>
            </a:r>
            <a:endParaRPr lang="en-ZA" sz="2400" b="0" i="0" dirty="0">
              <a:solidFill>
                <a:schemeClr val="bg1"/>
              </a:solidFill>
              <a:latin typeface="Proxima Nova Rg" panose="02000506030000020004" pitchFamily="2" charset="0"/>
            </a:endParaRPr>
          </a:p>
        </p:txBody>
      </p:sp>
      <p:pic>
        <p:nvPicPr>
          <p:cNvPr id="3" name="Picture 2" descr="Open Box City Skyline">
            <a:extLst>
              <a:ext uri="{FF2B5EF4-FFF2-40B4-BE49-F238E27FC236}">
                <a16:creationId xmlns:a16="http://schemas.microsoft.com/office/drawing/2014/main" id="{E71473D0-3ABF-8F27-AF00-EE1475BEEF3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3325922"/>
            <a:ext cx="12192000" cy="2740503"/>
          </a:xfrm>
          <a:prstGeom prst="rect">
            <a:avLst/>
          </a:prstGeom>
        </p:spPr>
      </p:pic>
      <p:cxnSp>
        <p:nvCxnSpPr>
          <p:cNvPr id="16" name="Straight Connector 15">
            <a:extLst>
              <a:ext uri="{FF2B5EF4-FFF2-40B4-BE49-F238E27FC236}">
                <a16:creationId xmlns:a16="http://schemas.microsoft.com/office/drawing/2014/main" id="{E31FE07F-A114-9CD0-EC6F-F0CCD0FC194D}"/>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368CB6E9-130A-3E25-C43E-93201A88181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 y="4815871"/>
            <a:ext cx="12192000" cy="2079659"/>
          </a:xfrm>
          <a:prstGeom prst="rect">
            <a:avLst/>
          </a:prstGeom>
        </p:spPr>
      </p:pic>
      <p:sp>
        <p:nvSpPr>
          <p:cNvPr id="2" name="Title 1">
            <a:extLst>
              <a:ext uri="{FF2B5EF4-FFF2-40B4-BE49-F238E27FC236}">
                <a16:creationId xmlns:a16="http://schemas.microsoft.com/office/drawing/2014/main" id="{846AB842-A243-96A6-F07C-E6AF7C1AD30A}"/>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dirty="0">
                <a:solidFill>
                  <a:schemeClr val="bg1"/>
                </a:solidFill>
                <a:latin typeface="Proxima Nova Rg" panose="02000506030000020004" pitchFamily="2" charset="0"/>
              </a:rPr>
              <a:t>There’s always a better way</a:t>
            </a:r>
            <a:endParaRPr lang="en-ZA" sz="1600" b="0" i="0" dirty="0">
              <a:solidFill>
                <a:schemeClr val="bg1"/>
              </a:solidFill>
              <a:latin typeface="Proxima Nova Rg" panose="02000506030000020004" pitchFamily="2" charset="0"/>
            </a:endParaRPr>
          </a:p>
        </p:txBody>
      </p:sp>
    </p:spTree>
    <p:extLst>
      <p:ext uri="{BB962C8B-B14F-4D97-AF65-F5344CB8AC3E}">
        <p14:creationId xmlns:p14="http://schemas.microsoft.com/office/powerpoint/2010/main" val="470687262"/>
      </p:ext>
    </p:extLst>
  </p:cSld>
  <p:clrMap bg1="lt1" tx1="dk1" bg2="lt2" tx2="dk2" accent1="accent1" accent2="accent2" accent3="accent3" accent4="accent4" accent5="accent5" accent6="accent6" hlink="hlink" folHlink="folHlink"/>
  <p:sldLayoutIdLst>
    <p:sldLayoutId id="2147483651" r:id="rId1"/>
    <p:sldLayoutId id="214748374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647524"/>
      </p:ext>
    </p:extLst>
  </p:cSld>
  <p:clrMap bg1="lt1" tx1="dk1" bg2="lt2" tx2="dk2" accent1="accent1" accent2="accent2" accent3="accent3" accent4="accent4" accent5="accent5" accent6="accent6" hlink="hlink" folHlink="folHlink"/>
  <p:sldLayoutIdLst>
    <p:sldLayoutId id="2147483766" r:id="rId1"/>
    <p:sldLayoutId id="2147483788" r:id="rId2"/>
    <p:sldLayoutId id="2147483789" r:id="rId3"/>
    <p:sldLayoutId id="2147483649" r:id="rId4"/>
    <p:sldLayoutId id="214748379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496DB-ABD2-934D-276B-70D3F8F95E2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4065848158"/>
      </p:ext>
    </p:extLst>
  </p:cSld>
  <p:clrMap bg1="lt1" tx1="dk1" bg2="lt2" tx2="dk2" accent1="accent1" accent2="accent2" accent3="accent3" accent4="accent4" accent5="accent5" accent6="accent6" hlink="hlink" folHlink="folHlink"/>
  <p:sldLayoutIdLst>
    <p:sldLayoutId id="2147483803" r:id="rId1"/>
    <p:sldLayoutId id="214748380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AACA-BAF4-9E8B-E313-64C03F2C8BEF}"/>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dirty="0">
                <a:solidFill>
                  <a:schemeClr val="bg1"/>
                </a:solidFill>
                <a:latin typeface="Proxima Nova Rg" panose="02000506030000020004" pitchFamily="2" charset="0"/>
              </a:rPr>
              <a:t>There’s always a better way</a:t>
            </a:r>
            <a:endParaRPr lang="en-ZA" sz="2400" b="0" i="0" dirty="0">
              <a:solidFill>
                <a:schemeClr val="bg1"/>
              </a:solidFill>
              <a:latin typeface="Proxima Nova Rg" panose="02000506030000020004" pitchFamily="2" charset="0"/>
            </a:endParaRPr>
          </a:p>
        </p:txBody>
      </p:sp>
      <p:pic>
        <p:nvPicPr>
          <p:cNvPr id="7" name="Graphic 6">
            <a:extLst>
              <a:ext uri="{FF2B5EF4-FFF2-40B4-BE49-F238E27FC236}">
                <a16:creationId xmlns:a16="http://schemas.microsoft.com/office/drawing/2014/main" id="{9C08B25A-4D32-F34B-5D0E-029668E2DAB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813991"/>
            <a:ext cx="12192000" cy="2079659"/>
          </a:xfrm>
          <a:prstGeom prst="rect">
            <a:avLst/>
          </a:prstGeom>
        </p:spPr>
      </p:pic>
      <p:sp>
        <p:nvSpPr>
          <p:cNvPr id="8" name="Title 1">
            <a:extLst>
              <a:ext uri="{FF2B5EF4-FFF2-40B4-BE49-F238E27FC236}">
                <a16:creationId xmlns:a16="http://schemas.microsoft.com/office/drawing/2014/main" id="{3E301D81-06D4-92D0-E1F6-840BAAE3F8B0}"/>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dirty="0">
                <a:solidFill>
                  <a:schemeClr val="bg1"/>
                </a:solidFill>
                <a:latin typeface="Proxima Nova Rg" panose="02000506030000020004" pitchFamily="2" charset="0"/>
              </a:rPr>
              <a:t>There’s always a better way</a:t>
            </a:r>
            <a:endParaRPr lang="en-ZA" sz="1600" b="0" i="0" dirty="0">
              <a:solidFill>
                <a:schemeClr val="bg1"/>
              </a:solidFill>
              <a:latin typeface="Proxima Nova Rg" panose="02000506030000020004" pitchFamily="2" charset="0"/>
            </a:endParaRPr>
          </a:p>
        </p:txBody>
      </p:sp>
      <p:pic>
        <p:nvPicPr>
          <p:cNvPr id="3" name="Picture 2">
            <a:extLst>
              <a:ext uri="{FF2B5EF4-FFF2-40B4-BE49-F238E27FC236}">
                <a16:creationId xmlns:a16="http://schemas.microsoft.com/office/drawing/2014/main" id="{9FB2E33F-3FB3-9F1E-67C2-BF14C9ABCC7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cxnSp>
        <p:nvCxnSpPr>
          <p:cNvPr id="9" name="Straight Connector 8">
            <a:extLst>
              <a:ext uri="{FF2B5EF4-FFF2-40B4-BE49-F238E27FC236}">
                <a16:creationId xmlns:a16="http://schemas.microsoft.com/office/drawing/2014/main" id="{98CBD335-4FF6-3FAF-2E0B-02A4835B6F75}"/>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300725"/>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Open Box City Skyline">
            <a:extLst>
              <a:ext uri="{FF2B5EF4-FFF2-40B4-BE49-F238E27FC236}">
                <a16:creationId xmlns:a16="http://schemas.microsoft.com/office/drawing/2014/main" id="{0F532293-C621-9FBE-3A3C-B53105E8E895}"/>
              </a:ext>
            </a:extLst>
          </p:cNvPr>
          <p:cNvPicPr>
            <a:picLocks noChangeAspect="1"/>
          </p:cNvPicPr>
          <p:nvPr userDrawn="1"/>
        </p:nvPicPr>
        <p:blipFill rotWithShape="1">
          <a:blip r:embed="rId8" cstate="print">
            <a:alphaModFix amt="70000"/>
            <a:extLst>
              <a:ext uri="{28A0092B-C50C-407E-A947-70E740481C1C}">
                <a14:useLocalDpi xmlns:a14="http://schemas.microsoft.com/office/drawing/2010/main"/>
              </a:ext>
            </a:extLst>
          </a:blip>
          <a:srcRect/>
          <a:stretch/>
        </p:blipFill>
        <p:spPr>
          <a:xfrm>
            <a:off x="-1" y="4133969"/>
            <a:ext cx="12204000" cy="2743200"/>
          </a:xfrm>
          <a:prstGeom prst="rect">
            <a:avLst/>
          </a:prstGeom>
        </p:spPr>
      </p:pic>
    </p:spTree>
    <p:extLst>
      <p:ext uri="{BB962C8B-B14F-4D97-AF65-F5344CB8AC3E}">
        <p14:creationId xmlns:p14="http://schemas.microsoft.com/office/powerpoint/2010/main" val="260040048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496DB-ABD2-934D-276B-70D3F8F95E28}"/>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
        <p:nvSpPr>
          <p:cNvPr id="6" name="Rounded Rectangle 2">
            <a:extLst>
              <a:ext uri="{FF2B5EF4-FFF2-40B4-BE49-F238E27FC236}">
                <a16:creationId xmlns:a16="http://schemas.microsoft.com/office/drawing/2014/main" id="{AEA0DB49-07C3-7054-35E2-F1D0ED628D08}"/>
              </a:ext>
            </a:extLst>
          </p:cNvPr>
          <p:cNvSpPr/>
          <p:nvPr userDrawn="1"/>
        </p:nvSpPr>
        <p:spPr>
          <a:xfrm>
            <a:off x="318632" y="-1261872"/>
            <a:ext cx="13109491" cy="7815070"/>
          </a:xfrm>
          <a:prstGeom prst="roundRect">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roxima Nova Lt" panose="02000506030000020004" pitchFamily="50" charset="0"/>
              <a:ea typeface="+mn-ea"/>
              <a:cs typeface="+mn-cs"/>
            </a:endParaRPr>
          </a:p>
        </p:txBody>
      </p:sp>
    </p:spTree>
    <p:extLst>
      <p:ext uri="{BB962C8B-B14F-4D97-AF65-F5344CB8AC3E}">
        <p14:creationId xmlns:p14="http://schemas.microsoft.com/office/powerpoint/2010/main" val="246202866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719" r:id="rId3"/>
    <p:sldLayoutId id="2147483697" r:id="rId4"/>
    <p:sldLayoutId id="214748372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561" userDrawn="1">
          <p15:clr>
            <a:srgbClr val="F26B43"/>
          </p15:clr>
        </p15:guide>
        <p15:guide id="5" pos="906" userDrawn="1">
          <p15:clr>
            <a:srgbClr val="F26B43"/>
          </p15:clr>
        </p15:guide>
        <p15:guide id="6" pos="1251" userDrawn="1">
          <p15:clr>
            <a:srgbClr val="F26B43"/>
          </p15:clr>
        </p15:guide>
        <p15:guide id="7" pos="1596" userDrawn="1">
          <p15:clr>
            <a:srgbClr val="F26B43"/>
          </p15:clr>
        </p15:guide>
        <p15:guide id="8" pos="1941" userDrawn="1">
          <p15:clr>
            <a:srgbClr val="F26B43"/>
          </p15:clr>
        </p15:guide>
        <p15:guide id="9" pos="2286" userDrawn="1">
          <p15:clr>
            <a:srgbClr val="F26B43"/>
          </p15:clr>
        </p15:guide>
        <p15:guide id="10" pos="2632" userDrawn="1">
          <p15:clr>
            <a:srgbClr val="F26B43"/>
          </p15:clr>
        </p15:guide>
        <p15:guide id="11" pos="2977" userDrawn="1">
          <p15:clr>
            <a:srgbClr val="F26B43"/>
          </p15:clr>
        </p15:guide>
        <p15:guide id="12" pos="3322" userDrawn="1">
          <p15:clr>
            <a:srgbClr val="F26B43"/>
          </p15:clr>
        </p15:guide>
        <p15:guide id="13" pos="3667" userDrawn="1">
          <p15:clr>
            <a:srgbClr val="F26B43"/>
          </p15:clr>
        </p15:guide>
        <p15:guide id="14" pos="4012" userDrawn="1">
          <p15:clr>
            <a:srgbClr val="F26B43"/>
          </p15:clr>
        </p15:guide>
        <p15:guide id="15" pos="4357" userDrawn="1">
          <p15:clr>
            <a:srgbClr val="F26B43"/>
          </p15:clr>
        </p15:guide>
        <p15:guide id="16" pos="4702" userDrawn="1">
          <p15:clr>
            <a:srgbClr val="F26B43"/>
          </p15:clr>
        </p15:guide>
        <p15:guide id="17" pos="5048" userDrawn="1">
          <p15:clr>
            <a:srgbClr val="F26B43"/>
          </p15:clr>
        </p15:guide>
        <p15:guide id="18" pos="5393" userDrawn="1">
          <p15:clr>
            <a:srgbClr val="F26B43"/>
          </p15:clr>
        </p15:guide>
        <p15:guide id="19" pos="5738" userDrawn="1">
          <p15:clr>
            <a:srgbClr val="F26B43"/>
          </p15:clr>
        </p15:guide>
        <p15:guide id="20" pos="6083" userDrawn="1">
          <p15:clr>
            <a:srgbClr val="F26B43"/>
          </p15:clr>
        </p15:guide>
        <p15:guide id="21" pos="6428" userDrawn="1">
          <p15:clr>
            <a:srgbClr val="F26B43"/>
          </p15:clr>
        </p15:guide>
        <p15:guide id="22" pos="6773" userDrawn="1">
          <p15:clr>
            <a:srgbClr val="F26B43"/>
          </p15:clr>
        </p15:guide>
        <p15:guide id="23" pos="7118" userDrawn="1">
          <p15:clr>
            <a:srgbClr val="F26B43"/>
          </p15:clr>
        </p15:guide>
        <p15:guide id="24" pos="7464" userDrawn="1">
          <p15:clr>
            <a:srgbClr val="F26B43"/>
          </p15:clr>
        </p15:guide>
        <p15:guide id="25" orient="horz" userDrawn="1">
          <p15:clr>
            <a:srgbClr val="F26B43"/>
          </p15:clr>
        </p15:guide>
        <p15:guide id="26" orient="horz" pos="4320" userDrawn="1">
          <p15:clr>
            <a:srgbClr val="F26B43"/>
          </p15:clr>
        </p15:guide>
        <p15:guide id="27" orient="horz" pos="144" userDrawn="1">
          <p15:clr>
            <a:srgbClr val="F26B43"/>
          </p15:clr>
        </p15:guide>
        <p15:guide id="28" orient="horz" pos="480" userDrawn="1">
          <p15:clr>
            <a:srgbClr val="F26B43"/>
          </p15:clr>
        </p15:guide>
        <p15:guide id="29" orient="horz" pos="816" userDrawn="1">
          <p15:clr>
            <a:srgbClr val="F26B43"/>
          </p15:clr>
        </p15:guide>
        <p15:guide id="30" orient="horz" pos="1152" userDrawn="1">
          <p15:clr>
            <a:srgbClr val="F26B43"/>
          </p15:clr>
        </p15:guide>
        <p15:guide id="31" orient="horz" pos="1488" userDrawn="1">
          <p15:clr>
            <a:srgbClr val="F26B43"/>
          </p15:clr>
        </p15:guide>
        <p15:guide id="32" orient="horz" pos="1824" userDrawn="1">
          <p15:clr>
            <a:srgbClr val="F26B43"/>
          </p15:clr>
        </p15:guide>
        <p15:guide id="33" orient="horz" pos="2160" userDrawn="1">
          <p15:clr>
            <a:srgbClr val="F26B43"/>
          </p15:clr>
        </p15:guide>
        <p15:guide id="34" orient="horz" pos="2496" userDrawn="1">
          <p15:clr>
            <a:srgbClr val="F26B43"/>
          </p15:clr>
        </p15:guide>
        <p15:guide id="35" orient="horz" pos="2832" userDrawn="1">
          <p15:clr>
            <a:srgbClr val="F26B43"/>
          </p15:clr>
        </p15:guide>
        <p15:guide id="36" orient="horz" pos="3168" userDrawn="1">
          <p15:clr>
            <a:srgbClr val="F26B43"/>
          </p15:clr>
        </p15:guide>
        <p15:guide id="37" orient="horz" pos="3504" userDrawn="1">
          <p15:clr>
            <a:srgbClr val="F26B43"/>
          </p15:clr>
        </p15:guide>
        <p15:guide id="38" orient="horz" pos="3840" userDrawn="1">
          <p15:clr>
            <a:srgbClr val="F26B43"/>
          </p15:clr>
        </p15:guide>
        <p15:guide id="39" orient="horz" pos="417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496DB-ABD2-934D-276B-70D3F8F95E2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520038" y="240458"/>
            <a:ext cx="1430893" cy="465756"/>
          </a:xfrm>
          <a:prstGeom prst="rect">
            <a:avLst/>
          </a:prstGeom>
        </p:spPr>
      </p:pic>
    </p:spTree>
    <p:extLst>
      <p:ext uri="{BB962C8B-B14F-4D97-AF65-F5344CB8AC3E}">
        <p14:creationId xmlns:p14="http://schemas.microsoft.com/office/powerpoint/2010/main" val="254758502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B237EA-C2BE-66F0-56DD-044417078A3E}"/>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dirty="0">
                <a:solidFill>
                  <a:schemeClr val="bg1"/>
                </a:solidFill>
                <a:latin typeface="Proxima Nova Rg" panose="02000506030000020004" pitchFamily="2" charset="0"/>
              </a:rPr>
              <a:t>There’s always a better way</a:t>
            </a:r>
            <a:endParaRPr lang="en-ZA" sz="2400" b="0" i="0" dirty="0">
              <a:solidFill>
                <a:schemeClr val="bg1"/>
              </a:solidFill>
              <a:latin typeface="Proxima Nova Rg" panose="02000506030000020004" pitchFamily="2" charset="0"/>
            </a:endParaRPr>
          </a:p>
        </p:txBody>
      </p:sp>
      <p:pic>
        <p:nvPicPr>
          <p:cNvPr id="5" name="Graphic 4">
            <a:extLst>
              <a:ext uri="{FF2B5EF4-FFF2-40B4-BE49-F238E27FC236}">
                <a16:creationId xmlns:a16="http://schemas.microsoft.com/office/drawing/2014/main" id="{24686658-3F55-961F-C82F-FBBE9812FEE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4813991"/>
            <a:ext cx="12192000" cy="2079659"/>
          </a:xfrm>
          <a:prstGeom prst="rect">
            <a:avLst/>
          </a:prstGeom>
        </p:spPr>
      </p:pic>
      <p:sp>
        <p:nvSpPr>
          <p:cNvPr id="6" name="Title 1">
            <a:extLst>
              <a:ext uri="{FF2B5EF4-FFF2-40B4-BE49-F238E27FC236}">
                <a16:creationId xmlns:a16="http://schemas.microsoft.com/office/drawing/2014/main" id="{B4E9004F-9572-2E02-2EA7-2B063B53873B}"/>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dirty="0">
                <a:solidFill>
                  <a:schemeClr val="bg1"/>
                </a:solidFill>
                <a:latin typeface="Proxima Nova Rg" panose="02000506030000020004" pitchFamily="2" charset="0"/>
              </a:rPr>
              <a:t>There’s always a better way</a:t>
            </a:r>
            <a:endParaRPr lang="en-ZA" sz="1600" b="0" i="0" dirty="0">
              <a:solidFill>
                <a:schemeClr val="bg1"/>
              </a:solidFill>
              <a:latin typeface="Proxima Nova Rg" panose="02000506030000020004" pitchFamily="2" charset="0"/>
            </a:endParaRPr>
          </a:p>
        </p:txBody>
      </p:sp>
      <p:cxnSp>
        <p:nvCxnSpPr>
          <p:cNvPr id="11" name="Straight Connector 10">
            <a:extLst>
              <a:ext uri="{FF2B5EF4-FFF2-40B4-BE49-F238E27FC236}">
                <a16:creationId xmlns:a16="http://schemas.microsoft.com/office/drawing/2014/main" id="{C1F343E0-9C64-A71E-79B4-8F5441D74EFA}"/>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449485"/>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descr="Open Box City Skyline">
            <a:extLst>
              <a:ext uri="{FF2B5EF4-FFF2-40B4-BE49-F238E27FC236}">
                <a16:creationId xmlns:a16="http://schemas.microsoft.com/office/drawing/2014/main" id="{B72F3821-45F2-66BF-09AC-1FAF1839DB37}"/>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0" y="3346248"/>
            <a:ext cx="12180000" cy="2737805"/>
          </a:xfrm>
          <a:prstGeom prst="rect">
            <a:avLst/>
          </a:prstGeom>
        </p:spPr>
      </p:pic>
      <p:sp>
        <p:nvSpPr>
          <p:cNvPr id="3" name="Title 1">
            <a:extLst>
              <a:ext uri="{FF2B5EF4-FFF2-40B4-BE49-F238E27FC236}">
                <a16:creationId xmlns:a16="http://schemas.microsoft.com/office/drawing/2014/main" id="{D6B237EA-C2BE-66F0-56DD-044417078A3E}"/>
              </a:ext>
            </a:extLst>
          </p:cNvPr>
          <p:cNvSpPr txBox="1">
            <a:spLocks/>
          </p:cNvSpPr>
          <p:nvPr userDrawn="1"/>
        </p:nvSpPr>
        <p:spPr>
          <a:xfrm>
            <a:off x="2646926" y="6135613"/>
            <a:ext cx="6781800" cy="608621"/>
          </a:xfrm>
        </p:spPr>
        <p:txBody>
          <a:bodyPr lIns="91440" tIns="45720" rIns="91440" bIns="45720"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dirty="0">
                <a:solidFill>
                  <a:schemeClr val="bg1"/>
                </a:solidFill>
                <a:latin typeface="Proxima Nova Rg" panose="02000506030000020004" pitchFamily="2" charset="0"/>
              </a:rPr>
              <a:t>There’s always a better way</a:t>
            </a:r>
            <a:endParaRPr lang="en-ZA" sz="2400" b="0" i="0" dirty="0">
              <a:solidFill>
                <a:schemeClr val="bg1"/>
              </a:solidFill>
              <a:latin typeface="Proxima Nova Rg" panose="02000506030000020004" pitchFamily="2" charset="0"/>
            </a:endParaRPr>
          </a:p>
        </p:txBody>
      </p:sp>
      <p:pic>
        <p:nvPicPr>
          <p:cNvPr id="5" name="Graphic 4">
            <a:extLst>
              <a:ext uri="{FF2B5EF4-FFF2-40B4-BE49-F238E27FC236}">
                <a16:creationId xmlns:a16="http://schemas.microsoft.com/office/drawing/2014/main" id="{24686658-3F55-961F-C82F-FBBE9812FEE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4776294"/>
            <a:ext cx="12204000" cy="2081706"/>
          </a:xfrm>
          <a:prstGeom prst="rect">
            <a:avLst/>
          </a:prstGeom>
        </p:spPr>
      </p:pic>
      <p:sp>
        <p:nvSpPr>
          <p:cNvPr id="16" name="Title 1">
            <a:extLst>
              <a:ext uri="{FF2B5EF4-FFF2-40B4-BE49-F238E27FC236}">
                <a16:creationId xmlns:a16="http://schemas.microsoft.com/office/drawing/2014/main" id="{C3BA8FF2-8F18-AF0E-31D0-F9B867420644}"/>
              </a:ext>
            </a:extLst>
          </p:cNvPr>
          <p:cNvSpPr txBox="1">
            <a:spLocks/>
          </p:cNvSpPr>
          <p:nvPr userDrawn="1"/>
        </p:nvSpPr>
        <p:spPr>
          <a:xfrm>
            <a:off x="4591099" y="6412708"/>
            <a:ext cx="3009803" cy="252535"/>
          </a:xfr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0" i="0" dirty="0">
                <a:solidFill>
                  <a:schemeClr val="bg1"/>
                </a:solidFill>
                <a:latin typeface="Proxima Nova Rg" panose="02000506030000020004" pitchFamily="2" charset="0"/>
              </a:rPr>
              <a:t>There’s always a better way</a:t>
            </a:r>
            <a:endParaRPr lang="en-ZA" sz="1600" b="0" i="0" dirty="0">
              <a:solidFill>
                <a:schemeClr val="bg1"/>
              </a:solidFill>
              <a:latin typeface="Proxima Nova Rg" panose="02000506030000020004" pitchFamily="2" charset="0"/>
            </a:endParaRPr>
          </a:p>
        </p:txBody>
      </p:sp>
      <p:cxnSp>
        <p:nvCxnSpPr>
          <p:cNvPr id="6" name="Straight Connector 5">
            <a:extLst>
              <a:ext uri="{FF2B5EF4-FFF2-40B4-BE49-F238E27FC236}">
                <a16:creationId xmlns:a16="http://schemas.microsoft.com/office/drawing/2014/main" id="{16DF1266-D2B5-A3D2-7A26-5B6D67B38CE7}"/>
              </a:ext>
            </a:extLst>
          </p:cNvPr>
          <p:cNvCxnSpPr>
            <a:cxnSpLocks/>
          </p:cNvCxnSpPr>
          <p:nvPr userDrawn="1"/>
        </p:nvCxnSpPr>
        <p:spPr>
          <a:xfrm flipV="1">
            <a:off x="321807" y="0"/>
            <a:ext cx="0" cy="4889938"/>
          </a:xfrm>
          <a:prstGeom prst="line">
            <a:avLst/>
          </a:prstGeom>
          <a:ln w="19050">
            <a:solidFill>
              <a:srgbClr val="BCD7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36216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80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561">
          <p15:clr>
            <a:srgbClr val="F26B43"/>
          </p15:clr>
        </p15:guide>
        <p15:guide id="5" pos="906">
          <p15:clr>
            <a:srgbClr val="F26B43"/>
          </p15:clr>
        </p15:guide>
        <p15:guide id="6" pos="1251">
          <p15:clr>
            <a:srgbClr val="F26B43"/>
          </p15:clr>
        </p15:guide>
        <p15:guide id="7" pos="1596">
          <p15:clr>
            <a:srgbClr val="F26B43"/>
          </p15:clr>
        </p15:guide>
        <p15:guide id="8" pos="1941">
          <p15:clr>
            <a:srgbClr val="F26B43"/>
          </p15:clr>
        </p15:guide>
        <p15:guide id="9" pos="2286">
          <p15:clr>
            <a:srgbClr val="F26B43"/>
          </p15:clr>
        </p15:guide>
        <p15:guide id="10" pos="2632">
          <p15:clr>
            <a:srgbClr val="F26B43"/>
          </p15:clr>
        </p15:guide>
        <p15:guide id="11" pos="2977">
          <p15:clr>
            <a:srgbClr val="F26B43"/>
          </p15:clr>
        </p15:guide>
        <p15:guide id="12" pos="3322">
          <p15:clr>
            <a:srgbClr val="F26B43"/>
          </p15:clr>
        </p15:guide>
        <p15:guide id="13" pos="3667">
          <p15:clr>
            <a:srgbClr val="F26B43"/>
          </p15:clr>
        </p15:guide>
        <p15:guide id="14" pos="4012">
          <p15:clr>
            <a:srgbClr val="F26B43"/>
          </p15:clr>
        </p15:guide>
        <p15:guide id="15" pos="4357">
          <p15:clr>
            <a:srgbClr val="F26B43"/>
          </p15:clr>
        </p15:guide>
        <p15:guide id="16" pos="4702">
          <p15:clr>
            <a:srgbClr val="F26B43"/>
          </p15:clr>
        </p15:guide>
        <p15:guide id="17" pos="5048">
          <p15:clr>
            <a:srgbClr val="F26B43"/>
          </p15:clr>
        </p15:guide>
        <p15:guide id="18" pos="5393">
          <p15:clr>
            <a:srgbClr val="F26B43"/>
          </p15:clr>
        </p15:guide>
        <p15:guide id="19" pos="5738">
          <p15:clr>
            <a:srgbClr val="F26B43"/>
          </p15:clr>
        </p15:guide>
        <p15:guide id="20" pos="6083">
          <p15:clr>
            <a:srgbClr val="F26B43"/>
          </p15:clr>
        </p15:guide>
        <p15:guide id="21" pos="6428">
          <p15:clr>
            <a:srgbClr val="F26B43"/>
          </p15:clr>
        </p15:guide>
        <p15:guide id="22" pos="6773">
          <p15:clr>
            <a:srgbClr val="F26B43"/>
          </p15:clr>
        </p15:guide>
        <p15:guide id="23" pos="7118">
          <p15:clr>
            <a:srgbClr val="F26B43"/>
          </p15:clr>
        </p15:guide>
        <p15:guide id="24" pos="7464">
          <p15:clr>
            <a:srgbClr val="F26B43"/>
          </p15:clr>
        </p15:guide>
        <p15:guide id="25" orient="horz">
          <p15:clr>
            <a:srgbClr val="F26B43"/>
          </p15:clr>
        </p15:guide>
        <p15:guide id="26" orient="horz" pos="4320">
          <p15:clr>
            <a:srgbClr val="F26B43"/>
          </p15:clr>
        </p15:guide>
        <p15:guide id="27" orient="horz" pos="144">
          <p15:clr>
            <a:srgbClr val="F26B43"/>
          </p15:clr>
        </p15:guide>
        <p15:guide id="28" orient="horz" pos="480">
          <p15:clr>
            <a:srgbClr val="F26B43"/>
          </p15:clr>
        </p15:guide>
        <p15:guide id="29" orient="horz" pos="816">
          <p15:clr>
            <a:srgbClr val="F26B43"/>
          </p15:clr>
        </p15:guide>
        <p15:guide id="30" orient="horz" pos="1152">
          <p15:clr>
            <a:srgbClr val="F26B43"/>
          </p15:clr>
        </p15:guide>
        <p15:guide id="31" orient="horz" pos="1488">
          <p15:clr>
            <a:srgbClr val="F26B43"/>
          </p15:clr>
        </p15:guide>
        <p15:guide id="32" orient="horz" pos="1824">
          <p15:clr>
            <a:srgbClr val="F26B43"/>
          </p15:clr>
        </p15:guide>
        <p15:guide id="33" orient="horz" pos="2160">
          <p15:clr>
            <a:srgbClr val="F26B43"/>
          </p15:clr>
        </p15:guide>
        <p15:guide id="34" orient="horz" pos="2496">
          <p15:clr>
            <a:srgbClr val="F26B43"/>
          </p15:clr>
        </p15:guide>
        <p15:guide id="35" orient="horz" pos="2832">
          <p15:clr>
            <a:srgbClr val="F26B43"/>
          </p15:clr>
        </p15:guide>
        <p15:guide id="36" orient="horz" pos="3168">
          <p15:clr>
            <a:srgbClr val="F26B43"/>
          </p15:clr>
        </p15:guide>
        <p15:guide id="37" orient="horz" pos="3504">
          <p15:clr>
            <a:srgbClr val="F26B43"/>
          </p15:clr>
        </p15:guide>
        <p15:guide id="38" orient="horz" pos="3840">
          <p15:clr>
            <a:srgbClr val="F26B43"/>
          </p15:clr>
        </p15:guide>
        <p15:guide id="39" orient="horz" pos="417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502825"/>
      </p:ext>
    </p:extLst>
  </p:cSld>
  <p:clrMap bg1="lt1" tx1="dk1" bg2="lt2" tx2="dk2" accent1="accent1" accent2="accent2" accent3="accent3" accent4="accent4" accent5="accent5" accent6="accent6" hlink="hlink" folHlink="folHlink"/>
  <p:sldLayoutIdLst>
    <p:sldLayoutId id="2147483691" r:id="rId1"/>
    <p:sldLayoutId id="2147483746" r:id="rId2"/>
    <p:sldLayoutId id="2147483692" r:id="rId3"/>
    <p:sldLayoutId id="2147483702" r:id="rId4"/>
    <p:sldLayoutId id="2147483808" r:id="rId5"/>
    <p:sldLayoutId id="2147483699" r:id="rId6"/>
    <p:sldLayoutId id="2147483747" r:id="rId7"/>
    <p:sldLayoutId id="2147483748" r:id="rId8"/>
    <p:sldLayoutId id="2147483724" r:id="rId9"/>
    <p:sldLayoutId id="2147483757" r:id="rId10"/>
    <p:sldLayoutId id="21474838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561" userDrawn="1">
          <p15:clr>
            <a:srgbClr val="F26B43"/>
          </p15:clr>
        </p15:guide>
        <p15:guide id="5" pos="906" userDrawn="1">
          <p15:clr>
            <a:srgbClr val="F26B43"/>
          </p15:clr>
        </p15:guide>
        <p15:guide id="6" pos="1251" userDrawn="1">
          <p15:clr>
            <a:srgbClr val="F26B43"/>
          </p15:clr>
        </p15:guide>
        <p15:guide id="7" pos="1596" userDrawn="1">
          <p15:clr>
            <a:srgbClr val="F26B43"/>
          </p15:clr>
        </p15:guide>
        <p15:guide id="8" pos="1941" userDrawn="1">
          <p15:clr>
            <a:srgbClr val="F26B43"/>
          </p15:clr>
        </p15:guide>
        <p15:guide id="9" pos="2286" userDrawn="1">
          <p15:clr>
            <a:srgbClr val="F26B43"/>
          </p15:clr>
        </p15:guide>
        <p15:guide id="10" pos="2632" userDrawn="1">
          <p15:clr>
            <a:srgbClr val="F26B43"/>
          </p15:clr>
        </p15:guide>
        <p15:guide id="11" pos="2977" userDrawn="1">
          <p15:clr>
            <a:srgbClr val="F26B43"/>
          </p15:clr>
        </p15:guide>
        <p15:guide id="12" pos="3322" userDrawn="1">
          <p15:clr>
            <a:srgbClr val="F26B43"/>
          </p15:clr>
        </p15:guide>
        <p15:guide id="13" pos="3667" userDrawn="1">
          <p15:clr>
            <a:srgbClr val="F26B43"/>
          </p15:clr>
        </p15:guide>
        <p15:guide id="14" pos="4012" userDrawn="1">
          <p15:clr>
            <a:srgbClr val="F26B43"/>
          </p15:clr>
        </p15:guide>
        <p15:guide id="15" pos="4357" userDrawn="1">
          <p15:clr>
            <a:srgbClr val="F26B43"/>
          </p15:clr>
        </p15:guide>
        <p15:guide id="16" pos="4702" userDrawn="1">
          <p15:clr>
            <a:srgbClr val="F26B43"/>
          </p15:clr>
        </p15:guide>
        <p15:guide id="17" pos="5048" userDrawn="1">
          <p15:clr>
            <a:srgbClr val="F26B43"/>
          </p15:clr>
        </p15:guide>
        <p15:guide id="18" pos="5393" userDrawn="1">
          <p15:clr>
            <a:srgbClr val="F26B43"/>
          </p15:clr>
        </p15:guide>
        <p15:guide id="19" pos="5738" userDrawn="1">
          <p15:clr>
            <a:srgbClr val="F26B43"/>
          </p15:clr>
        </p15:guide>
        <p15:guide id="20" pos="6083" userDrawn="1">
          <p15:clr>
            <a:srgbClr val="F26B43"/>
          </p15:clr>
        </p15:guide>
        <p15:guide id="21" pos="6428" userDrawn="1">
          <p15:clr>
            <a:srgbClr val="F26B43"/>
          </p15:clr>
        </p15:guide>
        <p15:guide id="22" pos="6773" userDrawn="1">
          <p15:clr>
            <a:srgbClr val="F26B43"/>
          </p15:clr>
        </p15:guide>
        <p15:guide id="23" pos="7118" userDrawn="1">
          <p15:clr>
            <a:srgbClr val="F26B43"/>
          </p15:clr>
        </p15:guide>
        <p15:guide id="24" pos="7464" userDrawn="1">
          <p15:clr>
            <a:srgbClr val="F26B43"/>
          </p15:clr>
        </p15:guide>
        <p15:guide id="25" orient="horz" userDrawn="1">
          <p15:clr>
            <a:srgbClr val="F26B43"/>
          </p15:clr>
        </p15:guide>
        <p15:guide id="26" orient="horz" pos="4320" userDrawn="1">
          <p15:clr>
            <a:srgbClr val="F26B43"/>
          </p15:clr>
        </p15:guide>
        <p15:guide id="27" orient="horz" pos="144" userDrawn="1">
          <p15:clr>
            <a:srgbClr val="F26B43"/>
          </p15:clr>
        </p15:guide>
        <p15:guide id="28" orient="horz" pos="480" userDrawn="1">
          <p15:clr>
            <a:srgbClr val="F26B43"/>
          </p15:clr>
        </p15:guide>
        <p15:guide id="29" orient="horz" pos="816" userDrawn="1">
          <p15:clr>
            <a:srgbClr val="F26B43"/>
          </p15:clr>
        </p15:guide>
        <p15:guide id="30" orient="horz" pos="1152" userDrawn="1">
          <p15:clr>
            <a:srgbClr val="F26B43"/>
          </p15:clr>
        </p15:guide>
        <p15:guide id="31" orient="horz" pos="1488" userDrawn="1">
          <p15:clr>
            <a:srgbClr val="F26B43"/>
          </p15:clr>
        </p15:guide>
        <p15:guide id="32" orient="horz" pos="1824" userDrawn="1">
          <p15:clr>
            <a:srgbClr val="F26B43"/>
          </p15:clr>
        </p15:guide>
        <p15:guide id="33" orient="horz" pos="2160" userDrawn="1">
          <p15:clr>
            <a:srgbClr val="F26B43"/>
          </p15:clr>
        </p15:guide>
        <p15:guide id="34" orient="horz" pos="2496" userDrawn="1">
          <p15:clr>
            <a:srgbClr val="F26B43"/>
          </p15:clr>
        </p15:guide>
        <p15:guide id="35" orient="horz" pos="2832" userDrawn="1">
          <p15:clr>
            <a:srgbClr val="F26B43"/>
          </p15:clr>
        </p15:guide>
        <p15:guide id="36" orient="horz" pos="3168" userDrawn="1">
          <p15:clr>
            <a:srgbClr val="F26B43"/>
          </p15:clr>
        </p15:guide>
        <p15:guide id="37" orient="horz" pos="3504" userDrawn="1">
          <p15:clr>
            <a:srgbClr val="F26B43"/>
          </p15:clr>
        </p15:guide>
        <p15:guide id="38" orient="horz" pos="3840" userDrawn="1">
          <p15:clr>
            <a:srgbClr val="F26B43"/>
          </p15:clr>
        </p15:guide>
        <p15:guide id="39" orient="horz" pos="4176"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0748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749" r:id="rId3"/>
    <p:sldLayoutId id="2147483753" r:id="rId4"/>
    <p:sldLayoutId id="2147483754" r:id="rId5"/>
    <p:sldLayoutId id="2147483810" r:id="rId6"/>
    <p:sldLayoutId id="2147483700" r:id="rId7"/>
    <p:sldLayoutId id="2147483751" r:id="rId8"/>
    <p:sldLayoutId id="2147483752" r:id="rId9"/>
    <p:sldLayoutId id="2147483756"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561" userDrawn="1">
          <p15:clr>
            <a:srgbClr val="F26B43"/>
          </p15:clr>
        </p15:guide>
        <p15:guide id="5" pos="906" userDrawn="1">
          <p15:clr>
            <a:srgbClr val="F26B43"/>
          </p15:clr>
        </p15:guide>
        <p15:guide id="6" pos="1251" userDrawn="1">
          <p15:clr>
            <a:srgbClr val="F26B43"/>
          </p15:clr>
        </p15:guide>
        <p15:guide id="7" pos="1596" userDrawn="1">
          <p15:clr>
            <a:srgbClr val="F26B43"/>
          </p15:clr>
        </p15:guide>
        <p15:guide id="8" pos="1941" userDrawn="1">
          <p15:clr>
            <a:srgbClr val="F26B43"/>
          </p15:clr>
        </p15:guide>
        <p15:guide id="9" pos="2286" userDrawn="1">
          <p15:clr>
            <a:srgbClr val="F26B43"/>
          </p15:clr>
        </p15:guide>
        <p15:guide id="10" pos="2632" userDrawn="1">
          <p15:clr>
            <a:srgbClr val="F26B43"/>
          </p15:clr>
        </p15:guide>
        <p15:guide id="11" pos="2977" userDrawn="1">
          <p15:clr>
            <a:srgbClr val="F26B43"/>
          </p15:clr>
        </p15:guide>
        <p15:guide id="12" pos="3322" userDrawn="1">
          <p15:clr>
            <a:srgbClr val="F26B43"/>
          </p15:clr>
        </p15:guide>
        <p15:guide id="13" pos="3667" userDrawn="1">
          <p15:clr>
            <a:srgbClr val="F26B43"/>
          </p15:clr>
        </p15:guide>
        <p15:guide id="14" pos="4012" userDrawn="1">
          <p15:clr>
            <a:srgbClr val="F26B43"/>
          </p15:clr>
        </p15:guide>
        <p15:guide id="15" pos="4357" userDrawn="1">
          <p15:clr>
            <a:srgbClr val="F26B43"/>
          </p15:clr>
        </p15:guide>
        <p15:guide id="16" pos="4702" userDrawn="1">
          <p15:clr>
            <a:srgbClr val="F26B43"/>
          </p15:clr>
        </p15:guide>
        <p15:guide id="17" pos="5048" userDrawn="1">
          <p15:clr>
            <a:srgbClr val="F26B43"/>
          </p15:clr>
        </p15:guide>
        <p15:guide id="18" pos="5393" userDrawn="1">
          <p15:clr>
            <a:srgbClr val="F26B43"/>
          </p15:clr>
        </p15:guide>
        <p15:guide id="19" pos="5738" userDrawn="1">
          <p15:clr>
            <a:srgbClr val="F26B43"/>
          </p15:clr>
        </p15:guide>
        <p15:guide id="20" pos="6083" userDrawn="1">
          <p15:clr>
            <a:srgbClr val="F26B43"/>
          </p15:clr>
        </p15:guide>
        <p15:guide id="21" pos="6428" userDrawn="1">
          <p15:clr>
            <a:srgbClr val="F26B43"/>
          </p15:clr>
        </p15:guide>
        <p15:guide id="22" pos="6773" userDrawn="1">
          <p15:clr>
            <a:srgbClr val="F26B43"/>
          </p15:clr>
        </p15:guide>
        <p15:guide id="23" pos="7118" userDrawn="1">
          <p15:clr>
            <a:srgbClr val="F26B43"/>
          </p15:clr>
        </p15:guide>
        <p15:guide id="24" pos="7464" userDrawn="1">
          <p15:clr>
            <a:srgbClr val="F26B43"/>
          </p15:clr>
        </p15:guide>
        <p15:guide id="25" orient="horz" userDrawn="1">
          <p15:clr>
            <a:srgbClr val="F26B43"/>
          </p15:clr>
        </p15:guide>
        <p15:guide id="26" orient="horz" pos="4320" userDrawn="1">
          <p15:clr>
            <a:srgbClr val="F26B43"/>
          </p15:clr>
        </p15:guide>
        <p15:guide id="27" orient="horz" pos="144" userDrawn="1">
          <p15:clr>
            <a:srgbClr val="F26B43"/>
          </p15:clr>
        </p15:guide>
        <p15:guide id="28" orient="horz" pos="480" userDrawn="1">
          <p15:clr>
            <a:srgbClr val="F26B43"/>
          </p15:clr>
        </p15:guide>
        <p15:guide id="29" orient="horz" pos="816" userDrawn="1">
          <p15:clr>
            <a:srgbClr val="F26B43"/>
          </p15:clr>
        </p15:guide>
        <p15:guide id="30" orient="horz" pos="1152" userDrawn="1">
          <p15:clr>
            <a:srgbClr val="F26B43"/>
          </p15:clr>
        </p15:guide>
        <p15:guide id="31" orient="horz" pos="1488" userDrawn="1">
          <p15:clr>
            <a:srgbClr val="F26B43"/>
          </p15:clr>
        </p15:guide>
        <p15:guide id="32" orient="horz" pos="1824" userDrawn="1">
          <p15:clr>
            <a:srgbClr val="F26B43"/>
          </p15:clr>
        </p15:guide>
        <p15:guide id="33" orient="horz" pos="2160" userDrawn="1">
          <p15:clr>
            <a:srgbClr val="F26B43"/>
          </p15:clr>
        </p15:guide>
        <p15:guide id="34" orient="horz" pos="2496" userDrawn="1">
          <p15:clr>
            <a:srgbClr val="F26B43"/>
          </p15:clr>
        </p15:guide>
        <p15:guide id="35" orient="horz" pos="2832" userDrawn="1">
          <p15:clr>
            <a:srgbClr val="F26B43"/>
          </p15:clr>
        </p15:guide>
        <p15:guide id="36" orient="horz" pos="3168" userDrawn="1">
          <p15:clr>
            <a:srgbClr val="F26B43"/>
          </p15:clr>
        </p15:guide>
        <p15:guide id="37" orient="horz" pos="3504" userDrawn="1">
          <p15:clr>
            <a:srgbClr val="F26B43"/>
          </p15:clr>
        </p15:guide>
        <p15:guide id="38" orient="horz" pos="3840" userDrawn="1">
          <p15:clr>
            <a:srgbClr val="F26B43"/>
          </p15:clr>
        </p15:guide>
        <p15:guide id="39" orient="horz" pos="41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microsoft.com/office/2007/relationships/hdphoto" Target="../media/hdphoto2.wdp"/><Relationship Id="rId5" Type="http://schemas.openxmlformats.org/officeDocument/2006/relationships/image" Target="../media/image2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117" Type="http://schemas.openxmlformats.org/officeDocument/2006/relationships/image" Target="../media/image137.svg"/><Relationship Id="rId21" Type="http://schemas.openxmlformats.org/officeDocument/2006/relationships/image" Target="../media/image41.png"/><Relationship Id="rId42" Type="http://schemas.openxmlformats.org/officeDocument/2006/relationships/image" Target="../media/image62.png"/><Relationship Id="rId63" Type="http://schemas.openxmlformats.org/officeDocument/2006/relationships/image" Target="../media/image83.svg"/><Relationship Id="rId84" Type="http://schemas.openxmlformats.org/officeDocument/2006/relationships/image" Target="../media/image104.png"/><Relationship Id="rId138" Type="http://schemas.openxmlformats.org/officeDocument/2006/relationships/image" Target="../media/image158.png"/><Relationship Id="rId107" Type="http://schemas.openxmlformats.org/officeDocument/2006/relationships/image" Target="../media/image127.svg"/><Relationship Id="rId11" Type="http://schemas.openxmlformats.org/officeDocument/2006/relationships/image" Target="../media/image31.png"/><Relationship Id="rId32" Type="http://schemas.openxmlformats.org/officeDocument/2006/relationships/image" Target="../media/image52.png"/><Relationship Id="rId53" Type="http://schemas.openxmlformats.org/officeDocument/2006/relationships/image" Target="../media/image73.svg"/><Relationship Id="rId74" Type="http://schemas.openxmlformats.org/officeDocument/2006/relationships/image" Target="../media/image94.png"/><Relationship Id="rId128" Type="http://schemas.openxmlformats.org/officeDocument/2006/relationships/image" Target="../media/image148.png"/><Relationship Id="rId5" Type="http://schemas.openxmlformats.org/officeDocument/2006/relationships/image" Target="../media/image25.png"/><Relationship Id="rId90" Type="http://schemas.openxmlformats.org/officeDocument/2006/relationships/image" Target="../media/image110.png"/><Relationship Id="rId95" Type="http://schemas.openxmlformats.org/officeDocument/2006/relationships/image" Target="../media/image115.svg"/><Relationship Id="rId22" Type="http://schemas.openxmlformats.org/officeDocument/2006/relationships/image" Target="../media/image42.svg"/><Relationship Id="rId27" Type="http://schemas.openxmlformats.org/officeDocument/2006/relationships/image" Target="../media/image47.svg"/><Relationship Id="rId43" Type="http://schemas.openxmlformats.org/officeDocument/2006/relationships/image" Target="../media/image63.svg"/><Relationship Id="rId48" Type="http://schemas.openxmlformats.org/officeDocument/2006/relationships/image" Target="../media/image68.png"/><Relationship Id="rId64" Type="http://schemas.openxmlformats.org/officeDocument/2006/relationships/image" Target="../media/image84.png"/><Relationship Id="rId69" Type="http://schemas.openxmlformats.org/officeDocument/2006/relationships/image" Target="../media/image89.svg"/><Relationship Id="rId113" Type="http://schemas.openxmlformats.org/officeDocument/2006/relationships/image" Target="../media/image133.svg"/><Relationship Id="rId118" Type="http://schemas.openxmlformats.org/officeDocument/2006/relationships/image" Target="../media/image138.png"/><Relationship Id="rId134" Type="http://schemas.openxmlformats.org/officeDocument/2006/relationships/image" Target="../media/image154.png"/><Relationship Id="rId139" Type="http://schemas.openxmlformats.org/officeDocument/2006/relationships/image" Target="../media/image159.svg"/><Relationship Id="rId80" Type="http://schemas.openxmlformats.org/officeDocument/2006/relationships/image" Target="../media/image100.png"/><Relationship Id="rId85" Type="http://schemas.openxmlformats.org/officeDocument/2006/relationships/image" Target="../media/image105.svg"/><Relationship Id="rId12" Type="http://schemas.openxmlformats.org/officeDocument/2006/relationships/image" Target="../media/image32.svg"/><Relationship Id="rId17" Type="http://schemas.openxmlformats.org/officeDocument/2006/relationships/image" Target="../media/image37.png"/><Relationship Id="rId33" Type="http://schemas.openxmlformats.org/officeDocument/2006/relationships/image" Target="../media/image53.svg"/><Relationship Id="rId38" Type="http://schemas.openxmlformats.org/officeDocument/2006/relationships/image" Target="../media/image58.png"/><Relationship Id="rId59" Type="http://schemas.openxmlformats.org/officeDocument/2006/relationships/image" Target="../media/image79.svg"/><Relationship Id="rId103" Type="http://schemas.openxmlformats.org/officeDocument/2006/relationships/image" Target="../media/image123.svg"/><Relationship Id="rId108" Type="http://schemas.openxmlformats.org/officeDocument/2006/relationships/image" Target="../media/image128.png"/><Relationship Id="rId124" Type="http://schemas.openxmlformats.org/officeDocument/2006/relationships/image" Target="../media/image144.png"/><Relationship Id="rId129" Type="http://schemas.openxmlformats.org/officeDocument/2006/relationships/image" Target="../media/image149.svg"/><Relationship Id="rId54" Type="http://schemas.openxmlformats.org/officeDocument/2006/relationships/image" Target="../media/image74.png"/><Relationship Id="rId70" Type="http://schemas.openxmlformats.org/officeDocument/2006/relationships/image" Target="../media/image90.png"/><Relationship Id="rId75" Type="http://schemas.openxmlformats.org/officeDocument/2006/relationships/image" Target="../media/image95.svg"/><Relationship Id="rId91" Type="http://schemas.openxmlformats.org/officeDocument/2006/relationships/image" Target="../media/image111.svg"/><Relationship Id="rId96" Type="http://schemas.openxmlformats.org/officeDocument/2006/relationships/image" Target="../media/image116.png"/><Relationship Id="rId140" Type="http://schemas.openxmlformats.org/officeDocument/2006/relationships/image" Target="../media/image160.png"/><Relationship Id="rId145" Type="http://schemas.openxmlformats.org/officeDocument/2006/relationships/image" Target="../media/image165.svg"/><Relationship Id="rId1" Type="http://schemas.openxmlformats.org/officeDocument/2006/relationships/slideLayout" Target="../slideLayouts/slideLayout17.xml"/><Relationship Id="rId6" Type="http://schemas.openxmlformats.org/officeDocument/2006/relationships/image" Target="../media/image26.svg"/><Relationship Id="rId23" Type="http://schemas.openxmlformats.org/officeDocument/2006/relationships/image" Target="../media/image43.emf"/><Relationship Id="rId28" Type="http://schemas.openxmlformats.org/officeDocument/2006/relationships/image" Target="../media/image48.png"/><Relationship Id="rId49" Type="http://schemas.openxmlformats.org/officeDocument/2006/relationships/image" Target="../media/image69.svg"/><Relationship Id="rId114" Type="http://schemas.openxmlformats.org/officeDocument/2006/relationships/image" Target="../media/image134.png"/><Relationship Id="rId119" Type="http://schemas.openxmlformats.org/officeDocument/2006/relationships/image" Target="../media/image139.svg"/><Relationship Id="rId44" Type="http://schemas.openxmlformats.org/officeDocument/2006/relationships/image" Target="../media/image64.png"/><Relationship Id="rId60" Type="http://schemas.openxmlformats.org/officeDocument/2006/relationships/image" Target="../media/image80.png"/><Relationship Id="rId65" Type="http://schemas.openxmlformats.org/officeDocument/2006/relationships/image" Target="../media/image85.svg"/><Relationship Id="rId81" Type="http://schemas.openxmlformats.org/officeDocument/2006/relationships/image" Target="../media/image101.svg"/><Relationship Id="rId86" Type="http://schemas.openxmlformats.org/officeDocument/2006/relationships/image" Target="../media/image106.png"/><Relationship Id="rId130" Type="http://schemas.openxmlformats.org/officeDocument/2006/relationships/image" Target="../media/image150.png"/><Relationship Id="rId135" Type="http://schemas.openxmlformats.org/officeDocument/2006/relationships/image" Target="../media/image155.svg"/><Relationship Id="rId13" Type="http://schemas.openxmlformats.org/officeDocument/2006/relationships/image" Target="../media/image33.png"/><Relationship Id="rId18" Type="http://schemas.openxmlformats.org/officeDocument/2006/relationships/image" Target="../media/image38.svg"/><Relationship Id="rId39" Type="http://schemas.openxmlformats.org/officeDocument/2006/relationships/image" Target="../media/image59.svg"/><Relationship Id="rId109" Type="http://schemas.openxmlformats.org/officeDocument/2006/relationships/image" Target="../media/image129.svg"/><Relationship Id="rId34" Type="http://schemas.openxmlformats.org/officeDocument/2006/relationships/image" Target="../media/image54.png"/><Relationship Id="rId50" Type="http://schemas.openxmlformats.org/officeDocument/2006/relationships/image" Target="../media/image70.png"/><Relationship Id="rId55" Type="http://schemas.openxmlformats.org/officeDocument/2006/relationships/image" Target="../media/image75.svg"/><Relationship Id="rId76" Type="http://schemas.openxmlformats.org/officeDocument/2006/relationships/image" Target="../media/image96.png"/><Relationship Id="rId97" Type="http://schemas.openxmlformats.org/officeDocument/2006/relationships/image" Target="../media/image117.svg"/><Relationship Id="rId104" Type="http://schemas.openxmlformats.org/officeDocument/2006/relationships/image" Target="../media/image124.png"/><Relationship Id="rId120" Type="http://schemas.openxmlformats.org/officeDocument/2006/relationships/image" Target="../media/image140.png"/><Relationship Id="rId125" Type="http://schemas.openxmlformats.org/officeDocument/2006/relationships/image" Target="../media/image145.svg"/><Relationship Id="rId141" Type="http://schemas.openxmlformats.org/officeDocument/2006/relationships/image" Target="../media/image161.svg"/><Relationship Id="rId7" Type="http://schemas.openxmlformats.org/officeDocument/2006/relationships/image" Target="../media/image27.png"/><Relationship Id="rId71" Type="http://schemas.openxmlformats.org/officeDocument/2006/relationships/image" Target="../media/image91.svg"/><Relationship Id="rId92" Type="http://schemas.openxmlformats.org/officeDocument/2006/relationships/image" Target="../media/image112.png"/><Relationship Id="rId2" Type="http://schemas.openxmlformats.org/officeDocument/2006/relationships/notesSlide" Target="../notesSlides/notesSlide4.xml"/><Relationship Id="rId29" Type="http://schemas.openxmlformats.org/officeDocument/2006/relationships/image" Target="../media/image49.svg"/><Relationship Id="rId24" Type="http://schemas.openxmlformats.org/officeDocument/2006/relationships/image" Target="../media/image44.emf"/><Relationship Id="rId40" Type="http://schemas.openxmlformats.org/officeDocument/2006/relationships/image" Target="../media/image60.png"/><Relationship Id="rId45" Type="http://schemas.openxmlformats.org/officeDocument/2006/relationships/image" Target="../media/image65.svg"/><Relationship Id="rId66" Type="http://schemas.openxmlformats.org/officeDocument/2006/relationships/image" Target="../media/image86.png"/><Relationship Id="rId87" Type="http://schemas.openxmlformats.org/officeDocument/2006/relationships/image" Target="../media/image107.svg"/><Relationship Id="rId110" Type="http://schemas.openxmlformats.org/officeDocument/2006/relationships/image" Target="../media/image130.png"/><Relationship Id="rId115" Type="http://schemas.openxmlformats.org/officeDocument/2006/relationships/image" Target="../media/image135.svg"/><Relationship Id="rId131" Type="http://schemas.openxmlformats.org/officeDocument/2006/relationships/image" Target="../media/image151.svg"/><Relationship Id="rId136" Type="http://schemas.openxmlformats.org/officeDocument/2006/relationships/image" Target="../media/image156.png"/><Relationship Id="rId61" Type="http://schemas.openxmlformats.org/officeDocument/2006/relationships/image" Target="../media/image81.svg"/><Relationship Id="rId82" Type="http://schemas.openxmlformats.org/officeDocument/2006/relationships/image" Target="../media/image102.png"/><Relationship Id="rId19" Type="http://schemas.openxmlformats.org/officeDocument/2006/relationships/image" Target="../media/image39.png"/><Relationship Id="rId14" Type="http://schemas.openxmlformats.org/officeDocument/2006/relationships/image" Target="../media/image34.svg"/><Relationship Id="rId30" Type="http://schemas.openxmlformats.org/officeDocument/2006/relationships/image" Target="../media/image50.png"/><Relationship Id="rId35" Type="http://schemas.openxmlformats.org/officeDocument/2006/relationships/image" Target="../media/image55.svg"/><Relationship Id="rId56" Type="http://schemas.openxmlformats.org/officeDocument/2006/relationships/image" Target="../media/image76.png"/><Relationship Id="rId77" Type="http://schemas.openxmlformats.org/officeDocument/2006/relationships/image" Target="../media/image97.svg"/><Relationship Id="rId100" Type="http://schemas.openxmlformats.org/officeDocument/2006/relationships/image" Target="../media/image120.png"/><Relationship Id="rId105" Type="http://schemas.openxmlformats.org/officeDocument/2006/relationships/image" Target="../media/image125.svg"/><Relationship Id="rId126" Type="http://schemas.openxmlformats.org/officeDocument/2006/relationships/image" Target="../media/image146.png"/><Relationship Id="rId8" Type="http://schemas.openxmlformats.org/officeDocument/2006/relationships/image" Target="../media/image28.svg"/><Relationship Id="rId51" Type="http://schemas.openxmlformats.org/officeDocument/2006/relationships/image" Target="../media/image71.svg"/><Relationship Id="rId72" Type="http://schemas.openxmlformats.org/officeDocument/2006/relationships/image" Target="../media/image92.png"/><Relationship Id="rId93" Type="http://schemas.openxmlformats.org/officeDocument/2006/relationships/image" Target="../media/image113.svg"/><Relationship Id="rId98" Type="http://schemas.openxmlformats.org/officeDocument/2006/relationships/image" Target="../media/image118.png"/><Relationship Id="rId121" Type="http://schemas.openxmlformats.org/officeDocument/2006/relationships/image" Target="../media/image141.svg"/><Relationship Id="rId142" Type="http://schemas.openxmlformats.org/officeDocument/2006/relationships/image" Target="../media/image162.png"/><Relationship Id="rId3" Type="http://schemas.openxmlformats.org/officeDocument/2006/relationships/image" Target="../media/image23.png"/><Relationship Id="rId25" Type="http://schemas.openxmlformats.org/officeDocument/2006/relationships/image" Target="../media/image45.emf"/><Relationship Id="rId46" Type="http://schemas.openxmlformats.org/officeDocument/2006/relationships/image" Target="../media/image66.png"/><Relationship Id="rId67" Type="http://schemas.openxmlformats.org/officeDocument/2006/relationships/image" Target="../media/image87.svg"/><Relationship Id="rId116" Type="http://schemas.openxmlformats.org/officeDocument/2006/relationships/image" Target="../media/image136.png"/><Relationship Id="rId137" Type="http://schemas.openxmlformats.org/officeDocument/2006/relationships/image" Target="../media/image157.svg"/><Relationship Id="rId20" Type="http://schemas.openxmlformats.org/officeDocument/2006/relationships/image" Target="../media/image40.svg"/><Relationship Id="rId41" Type="http://schemas.openxmlformats.org/officeDocument/2006/relationships/image" Target="../media/image61.svg"/><Relationship Id="rId62" Type="http://schemas.openxmlformats.org/officeDocument/2006/relationships/image" Target="../media/image82.png"/><Relationship Id="rId83" Type="http://schemas.openxmlformats.org/officeDocument/2006/relationships/image" Target="../media/image103.svg"/><Relationship Id="rId88" Type="http://schemas.openxmlformats.org/officeDocument/2006/relationships/image" Target="../media/image108.png"/><Relationship Id="rId111" Type="http://schemas.openxmlformats.org/officeDocument/2006/relationships/image" Target="../media/image131.svg"/><Relationship Id="rId132" Type="http://schemas.openxmlformats.org/officeDocument/2006/relationships/image" Target="../media/image152.png"/><Relationship Id="rId15" Type="http://schemas.openxmlformats.org/officeDocument/2006/relationships/image" Target="../media/image35.png"/><Relationship Id="rId36" Type="http://schemas.openxmlformats.org/officeDocument/2006/relationships/image" Target="../media/image56.png"/><Relationship Id="rId57" Type="http://schemas.openxmlformats.org/officeDocument/2006/relationships/image" Target="../media/image77.svg"/><Relationship Id="rId106" Type="http://schemas.openxmlformats.org/officeDocument/2006/relationships/image" Target="../media/image126.png"/><Relationship Id="rId127" Type="http://schemas.openxmlformats.org/officeDocument/2006/relationships/image" Target="../media/image147.svg"/><Relationship Id="rId10" Type="http://schemas.openxmlformats.org/officeDocument/2006/relationships/image" Target="../media/image30.svg"/><Relationship Id="rId31" Type="http://schemas.openxmlformats.org/officeDocument/2006/relationships/image" Target="../media/image51.svg"/><Relationship Id="rId52" Type="http://schemas.openxmlformats.org/officeDocument/2006/relationships/image" Target="../media/image72.png"/><Relationship Id="rId73" Type="http://schemas.openxmlformats.org/officeDocument/2006/relationships/image" Target="../media/image93.svg"/><Relationship Id="rId78" Type="http://schemas.openxmlformats.org/officeDocument/2006/relationships/image" Target="../media/image98.png"/><Relationship Id="rId94" Type="http://schemas.openxmlformats.org/officeDocument/2006/relationships/image" Target="../media/image114.png"/><Relationship Id="rId99" Type="http://schemas.openxmlformats.org/officeDocument/2006/relationships/image" Target="../media/image119.svg"/><Relationship Id="rId101" Type="http://schemas.openxmlformats.org/officeDocument/2006/relationships/image" Target="../media/image121.svg"/><Relationship Id="rId122" Type="http://schemas.openxmlformats.org/officeDocument/2006/relationships/image" Target="../media/image142.png"/><Relationship Id="rId143" Type="http://schemas.openxmlformats.org/officeDocument/2006/relationships/image" Target="../media/image163.svg"/><Relationship Id="rId4" Type="http://schemas.openxmlformats.org/officeDocument/2006/relationships/image" Target="../media/image24.svg"/><Relationship Id="rId9" Type="http://schemas.openxmlformats.org/officeDocument/2006/relationships/image" Target="../media/image29.png"/><Relationship Id="rId26" Type="http://schemas.openxmlformats.org/officeDocument/2006/relationships/image" Target="../media/image46.png"/><Relationship Id="rId47" Type="http://schemas.openxmlformats.org/officeDocument/2006/relationships/image" Target="../media/image67.svg"/><Relationship Id="rId68" Type="http://schemas.openxmlformats.org/officeDocument/2006/relationships/image" Target="../media/image88.png"/><Relationship Id="rId89" Type="http://schemas.openxmlformats.org/officeDocument/2006/relationships/image" Target="../media/image109.svg"/><Relationship Id="rId112" Type="http://schemas.openxmlformats.org/officeDocument/2006/relationships/image" Target="../media/image132.png"/><Relationship Id="rId133" Type="http://schemas.openxmlformats.org/officeDocument/2006/relationships/image" Target="../media/image153.svg"/><Relationship Id="rId16" Type="http://schemas.openxmlformats.org/officeDocument/2006/relationships/image" Target="../media/image36.svg"/><Relationship Id="rId37" Type="http://schemas.openxmlformats.org/officeDocument/2006/relationships/image" Target="../media/image57.svg"/><Relationship Id="rId58" Type="http://schemas.openxmlformats.org/officeDocument/2006/relationships/image" Target="../media/image78.png"/><Relationship Id="rId79" Type="http://schemas.openxmlformats.org/officeDocument/2006/relationships/image" Target="../media/image99.svg"/><Relationship Id="rId102" Type="http://schemas.openxmlformats.org/officeDocument/2006/relationships/image" Target="../media/image122.png"/><Relationship Id="rId123" Type="http://schemas.openxmlformats.org/officeDocument/2006/relationships/image" Target="../media/image143.svg"/><Relationship Id="rId144" Type="http://schemas.openxmlformats.org/officeDocument/2006/relationships/image" Target="../media/image164.png"/></Relationships>
</file>

<file path=ppt/slides/_rels/slide5.xml.rels><?xml version="1.0" encoding="UTF-8" standalone="yes"?>
<Relationships xmlns="http://schemas.openxmlformats.org/package/2006/relationships"><Relationship Id="rId26" Type="http://schemas.openxmlformats.org/officeDocument/2006/relationships/image" Target="../media/image187.svg"/><Relationship Id="rId21" Type="http://schemas.openxmlformats.org/officeDocument/2006/relationships/image" Target="../media/image184.png"/><Relationship Id="rId42" Type="http://schemas.openxmlformats.org/officeDocument/2006/relationships/image" Target="../media/image202.png"/><Relationship Id="rId47" Type="http://schemas.openxmlformats.org/officeDocument/2006/relationships/image" Target="../media/image207.png"/><Relationship Id="rId63" Type="http://schemas.openxmlformats.org/officeDocument/2006/relationships/image" Target="../media/image33.png"/><Relationship Id="rId68" Type="http://schemas.openxmlformats.org/officeDocument/2006/relationships/image" Target="../media/image222.svg"/><Relationship Id="rId84" Type="http://schemas.openxmlformats.org/officeDocument/2006/relationships/image" Target="../media/image238.png"/><Relationship Id="rId89" Type="http://schemas.openxmlformats.org/officeDocument/2006/relationships/image" Target="../media/image162.png"/><Relationship Id="rId16" Type="http://schemas.openxmlformats.org/officeDocument/2006/relationships/image" Target="../media/image179.svg"/><Relationship Id="rId11" Type="http://schemas.openxmlformats.org/officeDocument/2006/relationships/image" Target="../media/image174.png"/><Relationship Id="rId32" Type="http://schemas.openxmlformats.org/officeDocument/2006/relationships/image" Target="../media/image193.png"/><Relationship Id="rId37" Type="http://schemas.openxmlformats.org/officeDocument/2006/relationships/image" Target="../media/image136.png"/><Relationship Id="rId53" Type="http://schemas.openxmlformats.org/officeDocument/2006/relationships/image" Target="../media/image212.png"/><Relationship Id="rId58" Type="http://schemas.openxmlformats.org/officeDocument/2006/relationships/image" Target="../media/image215.svg"/><Relationship Id="rId74" Type="http://schemas.openxmlformats.org/officeDocument/2006/relationships/image" Target="../media/image228.svg"/><Relationship Id="rId79" Type="http://schemas.openxmlformats.org/officeDocument/2006/relationships/image" Target="../media/image233.png"/><Relationship Id="rId5" Type="http://schemas.openxmlformats.org/officeDocument/2006/relationships/image" Target="../media/image168.png"/><Relationship Id="rId90" Type="http://schemas.openxmlformats.org/officeDocument/2006/relationships/image" Target="../media/image163.svg"/><Relationship Id="rId14" Type="http://schemas.openxmlformats.org/officeDocument/2006/relationships/image" Target="../media/image177.svg"/><Relationship Id="rId22" Type="http://schemas.openxmlformats.org/officeDocument/2006/relationships/image" Target="../media/image185.svg"/><Relationship Id="rId27" Type="http://schemas.openxmlformats.org/officeDocument/2006/relationships/image" Target="../media/image188.png"/><Relationship Id="rId30" Type="http://schemas.openxmlformats.org/officeDocument/2006/relationships/image" Target="../media/image191.svg"/><Relationship Id="rId35" Type="http://schemas.openxmlformats.org/officeDocument/2006/relationships/image" Target="../media/image196.svg"/><Relationship Id="rId43" Type="http://schemas.openxmlformats.org/officeDocument/2006/relationships/image" Target="../media/image203.png"/><Relationship Id="rId48" Type="http://schemas.openxmlformats.org/officeDocument/2006/relationships/image" Target="../media/image208.png"/><Relationship Id="rId56" Type="http://schemas.openxmlformats.org/officeDocument/2006/relationships/image" Target="../media/image214.svg"/><Relationship Id="rId64" Type="http://schemas.openxmlformats.org/officeDocument/2006/relationships/image" Target="../media/image218.svg"/><Relationship Id="rId69" Type="http://schemas.openxmlformats.org/officeDocument/2006/relationships/image" Target="../media/image223.png"/><Relationship Id="rId77" Type="http://schemas.openxmlformats.org/officeDocument/2006/relationships/image" Target="../media/image231.png"/><Relationship Id="rId8" Type="http://schemas.openxmlformats.org/officeDocument/2006/relationships/image" Target="../media/image171.svg"/><Relationship Id="rId51" Type="http://schemas.openxmlformats.org/officeDocument/2006/relationships/image" Target="../media/image108.png"/><Relationship Id="rId72" Type="http://schemas.openxmlformats.org/officeDocument/2006/relationships/image" Target="../media/image226.svg"/><Relationship Id="rId80" Type="http://schemas.openxmlformats.org/officeDocument/2006/relationships/image" Target="../media/image234.png"/><Relationship Id="rId85" Type="http://schemas.openxmlformats.org/officeDocument/2006/relationships/image" Target="../media/image239.png"/><Relationship Id="rId3" Type="http://schemas.openxmlformats.org/officeDocument/2006/relationships/image" Target="../media/image166.png"/><Relationship Id="rId12" Type="http://schemas.openxmlformats.org/officeDocument/2006/relationships/image" Target="../media/image175.svg"/><Relationship Id="rId17" Type="http://schemas.openxmlformats.org/officeDocument/2006/relationships/image" Target="../media/image180.png"/><Relationship Id="rId25" Type="http://schemas.openxmlformats.org/officeDocument/2006/relationships/image" Target="../media/image110.png"/><Relationship Id="rId33" Type="http://schemas.openxmlformats.org/officeDocument/2006/relationships/image" Target="../media/image194.svg"/><Relationship Id="rId38" Type="http://schemas.openxmlformats.org/officeDocument/2006/relationships/image" Target="../media/image198.svg"/><Relationship Id="rId46" Type="http://schemas.openxmlformats.org/officeDocument/2006/relationships/image" Target="../media/image206.png"/><Relationship Id="rId59" Type="http://schemas.openxmlformats.org/officeDocument/2006/relationships/image" Target="../media/image130.png"/><Relationship Id="rId67" Type="http://schemas.openxmlformats.org/officeDocument/2006/relationships/image" Target="../media/image221.png"/><Relationship Id="rId20" Type="http://schemas.openxmlformats.org/officeDocument/2006/relationships/image" Target="../media/image183.svg"/><Relationship Id="rId41" Type="http://schemas.openxmlformats.org/officeDocument/2006/relationships/image" Target="../media/image201.png"/><Relationship Id="rId54" Type="http://schemas.openxmlformats.org/officeDocument/2006/relationships/image" Target="../media/image213.svg"/><Relationship Id="rId62" Type="http://schemas.openxmlformats.org/officeDocument/2006/relationships/image" Target="../media/image217.svg"/><Relationship Id="rId70" Type="http://schemas.openxmlformats.org/officeDocument/2006/relationships/image" Target="../media/image224.svg"/><Relationship Id="rId75" Type="http://schemas.openxmlformats.org/officeDocument/2006/relationships/image" Target="../media/image229.png"/><Relationship Id="rId83" Type="http://schemas.openxmlformats.org/officeDocument/2006/relationships/image" Target="../media/image237.png"/><Relationship Id="rId88" Type="http://schemas.openxmlformats.org/officeDocument/2006/relationships/image" Target="../media/image241.svg"/><Relationship Id="rId1" Type="http://schemas.openxmlformats.org/officeDocument/2006/relationships/slideLayout" Target="../slideLayouts/slideLayout17.xml"/><Relationship Id="rId6" Type="http://schemas.openxmlformats.org/officeDocument/2006/relationships/image" Target="../media/image169.svg"/><Relationship Id="rId15" Type="http://schemas.openxmlformats.org/officeDocument/2006/relationships/image" Target="../media/image178.png"/><Relationship Id="rId23" Type="http://schemas.openxmlformats.org/officeDocument/2006/relationships/image" Target="../media/image35.png"/><Relationship Id="rId28" Type="http://schemas.openxmlformats.org/officeDocument/2006/relationships/image" Target="../media/image189.svg"/><Relationship Id="rId36" Type="http://schemas.openxmlformats.org/officeDocument/2006/relationships/image" Target="../media/image197.png"/><Relationship Id="rId49" Type="http://schemas.openxmlformats.org/officeDocument/2006/relationships/image" Target="../media/image209.png"/><Relationship Id="rId57" Type="http://schemas.openxmlformats.org/officeDocument/2006/relationships/image" Target="../media/image132.png"/><Relationship Id="rId10" Type="http://schemas.openxmlformats.org/officeDocument/2006/relationships/image" Target="../media/image173.svg"/><Relationship Id="rId31" Type="http://schemas.openxmlformats.org/officeDocument/2006/relationships/image" Target="../media/image192.png"/><Relationship Id="rId44" Type="http://schemas.openxmlformats.org/officeDocument/2006/relationships/image" Target="../media/image204.png"/><Relationship Id="rId52" Type="http://schemas.openxmlformats.org/officeDocument/2006/relationships/image" Target="../media/image211.svg"/><Relationship Id="rId60" Type="http://schemas.openxmlformats.org/officeDocument/2006/relationships/image" Target="../media/image216.svg"/><Relationship Id="rId65" Type="http://schemas.openxmlformats.org/officeDocument/2006/relationships/image" Target="../media/image219.png"/><Relationship Id="rId73" Type="http://schemas.openxmlformats.org/officeDocument/2006/relationships/image" Target="../media/image227.png"/><Relationship Id="rId78" Type="http://schemas.openxmlformats.org/officeDocument/2006/relationships/image" Target="../media/image232.svg"/><Relationship Id="rId81" Type="http://schemas.openxmlformats.org/officeDocument/2006/relationships/image" Target="../media/image235.png"/><Relationship Id="rId86" Type="http://schemas.openxmlformats.org/officeDocument/2006/relationships/image" Target="../media/image240.png"/><Relationship Id="rId4" Type="http://schemas.openxmlformats.org/officeDocument/2006/relationships/image" Target="../media/image167.svg"/><Relationship Id="rId9" Type="http://schemas.openxmlformats.org/officeDocument/2006/relationships/image" Target="../media/image172.png"/><Relationship Id="rId13" Type="http://schemas.openxmlformats.org/officeDocument/2006/relationships/image" Target="../media/image176.png"/><Relationship Id="rId18" Type="http://schemas.openxmlformats.org/officeDocument/2006/relationships/image" Target="../media/image181.svg"/><Relationship Id="rId39" Type="http://schemas.openxmlformats.org/officeDocument/2006/relationships/image" Target="../media/image199.png"/><Relationship Id="rId34" Type="http://schemas.openxmlformats.org/officeDocument/2006/relationships/image" Target="../media/image195.png"/><Relationship Id="rId50" Type="http://schemas.openxmlformats.org/officeDocument/2006/relationships/image" Target="../media/image210.svg"/><Relationship Id="rId55" Type="http://schemas.openxmlformats.org/officeDocument/2006/relationships/image" Target="../media/image124.png"/><Relationship Id="rId76" Type="http://schemas.openxmlformats.org/officeDocument/2006/relationships/image" Target="../media/image230.svg"/><Relationship Id="rId7" Type="http://schemas.openxmlformats.org/officeDocument/2006/relationships/image" Target="../media/image170.png"/><Relationship Id="rId71" Type="http://schemas.openxmlformats.org/officeDocument/2006/relationships/image" Target="../media/image225.png"/><Relationship Id="rId2" Type="http://schemas.openxmlformats.org/officeDocument/2006/relationships/notesSlide" Target="../notesSlides/notesSlide5.xml"/><Relationship Id="rId29" Type="http://schemas.openxmlformats.org/officeDocument/2006/relationships/image" Target="../media/image190.png"/><Relationship Id="rId24" Type="http://schemas.openxmlformats.org/officeDocument/2006/relationships/image" Target="../media/image186.svg"/><Relationship Id="rId40" Type="http://schemas.openxmlformats.org/officeDocument/2006/relationships/image" Target="../media/image200.png"/><Relationship Id="rId45" Type="http://schemas.openxmlformats.org/officeDocument/2006/relationships/image" Target="../media/image205.png"/><Relationship Id="rId66" Type="http://schemas.openxmlformats.org/officeDocument/2006/relationships/image" Target="../media/image220.svg"/><Relationship Id="rId87" Type="http://schemas.openxmlformats.org/officeDocument/2006/relationships/image" Target="../media/image148.png"/><Relationship Id="rId61" Type="http://schemas.openxmlformats.org/officeDocument/2006/relationships/image" Target="../media/image150.png"/><Relationship Id="rId82" Type="http://schemas.openxmlformats.org/officeDocument/2006/relationships/image" Target="../media/image236.png"/><Relationship Id="rId19" Type="http://schemas.openxmlformats.org/officeDocument/2006/relationships/image" Target="../media/image182.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9.xml"/><Relationship Id="rId6" Type="http://schemas.microsoft.com/office/2007/relationships/hdphoto" Target="../media/hdphoto2.wdp"/><Relationship Id="rId5" Type="http://schemas.openxmlformats.org/officeDocument/2006/relationships/image" Target="../media/image2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214.svg"/><Relationship Id="rId18" Type="http://schemas.openxmlformats.org/officeDocument/2006/relationships/image" Target="../media/image19.png"/><Relationship Id="rId3" Type="http://schemas.openxmlformats.org/officeDocument/2006/relationships/image" Target="../media/image217.svg"/><Relationship Id="rId21" Type="http://schemas.microsoft.com/office/2007/relationships/hdphoto" Target="../media/hdphoto2.wdp"/><Relationship Id="rId7" Type="http://schemas.openxmlformats.org/officeDocument/2006/relationships/image" Target="../media/image210.svg"/><Relationship Id="rId12" Type="http://schemas.openxmlformats.org/officeDocument/2006/relationships/image" Target="../media/image124.png"/><Relationship Id="rId17" Type="http://schemas.openxmlformats.org/officeDocument/2006/relationships/image" Target="../media/image216.svg"/><Relationship Id="rId25" Type="http://schemas.microsoft.com/office/2007/relationships/hdphoto" Target="../media/hdphoto4.wdp"/><Relationship Id="rId2" Type="http://schemas.openxmlformats.org/officeDocument/2006/relationships/image" Target="../media/image150.png"/><Relationship Id="rId16" Type="http://schemas.openxmlformats.org/officeDocument/2006/relationships/image" Target="../media/image130.png"/><Relationship Id="rId20" Type="http://schemas.openxmlformats.org/officeDocument/2006/relationships/image" Target="../media/image20.png"/><Relationship Id="rId1" Type="http://schemas.openxmlformats.org/officeDocument/2006/relationships/slideLayout" Target="../slideLayouts/slideLayout59.xml"/><Relationship Id="rId6" Type="http://schemas.openxmlformats.org/officeDocument/2006/relationships/image" Target="../media/image209.png"/><Relationship Id="rId11" Type="http://schemas.openxmlformats.org/officeDocument/2006/relationships/image" Target="../media/image213.svg"/><Relationship Id="rId24" Type="http://schemas.openxmlformats.org/officeDocument/2006/relationships/image" Target="../media/image22.png"/><Relationship Id="rId5" Type="http://schemas.openxmlformats.org/officeDocument/2006/relationships/image" Target="../media/image205.png"/><Relationship Id="rId15" Type="http://schemas.openxmlformats.org/officeDocument/2006/relationships/image" Target="../media/image215.svg"/><Relationship Id="rId23" Type="http://schemas.microsoft.com/office/2007/relationships/hdphoto" Target="../media/hdphoto3.wdp"/><Relationship Id="rId10" Type="http://schemas.openxmlformats.org/officeDocument/2006/relationships/image" Target="../media/image212.png"/><Relationship Id="rId19" Type="http://schemas.microsoft.com/office/2007/relationships/hdphoto" Target="../media/hdphoto1.wdp"/><Relationship Id="rId4" Type="http://schemas.openxmlformats.org/officeDocument/2006/relationships/image" Target="../media/image208.png"/><Relationship Id="rId9" Type="http://schemas.openxmlformats.org/officeDocument/2006/relationships/image" Target="../media/image211.svg"/><Relationship Id="rId14" Type="http://schemas.openxmlformats.org/officeDocument/2006/relationships/image" Target="../media/image132.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182FC-C4B5-77D3-0384-8FF7A48A44E2}"/>
              </a:ext>
            </a:extLst>
          </p:cNvPr>
          <p:cNvSpPr>
            <a:spLocks noGrp="1"/>
          </p:cNvSpPr>
          <p:nvPr>
            <p:ph type="body" sz="quarter" idx="13"/>
          </p:nvPr>
        </p:nvSpPr>
        <p:spPr/>
        <p:txBody>
          <a:bodyPr/>
          <a:lstStyle/>
          <a:p>
            <a:pPr>
              <a:lnSpc>
                <a:spcPct val="100000"/>
              </a:lnSpc>
            </a:pPr>
            <a:r>
              <a:rPr lang="en-US" dirty="0"/>
              <a:t>The Open Box case study template</a:t>
            </a:r>
          </a:p>
        </p:txBody>
      </p:sp>
    </p:spTree>
    <p:extLst>
      <p:ext uri="{BB962C8B-B14F-4D97-AF65-F5344CB8AC3E}">
        <p14:creationId xmlns:p14="http://schemas.microsoft.com/office/powerpoint/2010/main" val="464677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A1F3E-E956-E13B-FA17-E81A2A730C6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F923B54-17EA-2BFB-B89E-E10CEB759517}"/>
              </a:ext>
            </a:extLst>
          </p:cNvPr>
          <p:cNvSpPr>
            <a:spLocks noGrp="1"/>
          </p:cNvSpPr>
          <p:nvPr>
            <p:ph type="body" sz="quarter" idx="12"/>
          </p:nvPr>
        </p:nvSpPr>
        <p:spPr>
          <a:xfrm>
            <a:off x="2290722" y="1772918"/>
            <a:ext cx="7945807" cy="395872"/>
          </a:xfrm>
        </p:spPr>
        <p:txBody>
          <a:bodyPr/>
          <a:lstStyle/>
          <a:p>
            <a:r>
              <a:rPr lang="en-US" dirty="0"/>
              <a:t>Important notes</a:t>
            </a:r>
          </a:p>
        </p:txBody>
      </p:sp>
      <p:sp>
        <p:nvSpPr>
          <p:cNvPr id="5" name="Text Placeholder 4">
            <a:extLst>
              <a:ext uri="{FF2B5EF4-FFF2-40B4-BE49-F238E27FC236}">
                <a16:creationId xmlns:a16="http://schemas.microsoft.com/office/drawing/2014/main" id="{3BDE43CB-0AD4-F428-EE08-A1AC8C536051}"/>
              </a:ext>
            </a:extLst>
          </p:cNvPr>
          <p:cNvSpPr>
            <a:spLocks noGrp="1"/>
          </p:cNvSpPr>
          <p:nvPr>
            <p:ph type="body" sz="quarter" idx="13"/>
          </p:nvPr>
        </p:nvSpPr>
        <p:spPr>
          <a:xfrm>
            <a:off x="2290722" y="2313890"/>
            <a:ext cx="7945808" cy="3263106"/>
          </a:xfrm>
        </p:spPr>
        <p:txBody>
          <a:bodyPr/>
          <a:lstStyle/>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Please do not edit or preview this template online, </a:t>
            </a:r>
            <a:r>
              <a:rPr lang="en-US" sz="1600" dirty="0">
                <a:solidFill>
                  <a:schemeClr val="tx2"/>
                </a:solidFill>
                <a:latin typeface="Proxima Nova Rg" panose="02000506030000020004" pitchFamily="2" charset="0"/>
              </a:rPr>
              <a:t>download</a:t>
            </a:r>
            <a:r>
              <a:rPr lang="en-US" sz="1600" dirty="0">
                <a:solidFill>
                  <a:schemeClr val="tx2"/>
                </a:solidFill>
              </a:rPr>
              <a:t> it to your computer first.</a:t>
            </a:r>
          </a:p>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Always use the latest template within </a:t>
            </a:r>
            <a:r>
              <a:rPr lang="en-US" sz="1600" dirty="0" err="1">
                <a:solidFill>
                  <a:schemeClr val="tx2"/>
                </a:solidFill>
              </a:rPr>
              <a:t>Powerpoint</a:t>
            </a:r>
            <a:r>
              <a:rPr lang="en-US" sz="1600" dirty="0">
                <a:solidFill>
                  <a:schemeClr val="tx2"/>
                </a:solidFill>
              </a:rPr>
              <a:t>, so you have the latest version.</a:t>
            </a:r>
          </a:p>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Always preview PowerPoint files in your desktop app to see fonts correctly.</a:t>
            </a:r>
          </a:p>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This is a template file and will automatically create a copy for you.</a:t>
            </a:r>
          </a:p>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Save file, </a:t>
            </a:r>
            <a:r>
              <a:rPr lang="en-US" sz="1600" dirty="0" err="1">
                <a:solidFill>
                  <a:schemeClr val="tx2"/>
                </a:solidFill>
              </a:rPr>
              <a:t>Eg.</a:t>
            </a:r>
            <a:r>
              <a:rPr lang="en-US" sz="1600" dirty="0">
                <a:solidFill>
                  <a:schemeClr val="tx2"/>
                </a:solidFill>
              </a:rPr>
              <a:t> Open </a:t>
            </a:r>
            <a:r>
              <a:rPr lang="en-US" sz="1600" dirty="0" err="1">
                <a:solidFill>
                  <a:schemeClr val="tx2"/>
                </a:solidFill>
              </a:rPr>
              <a:t>Box_Case</a:t>
            </a:r>
            <a:r>
              <a:rPr lang="en-US" sz="1600" dirty="0">
                <a:solidFill>
                  <a:schemeClr val="tx2"/>
                </a:solidFill>
              </a:rPr>
              <a:t> </a:t>
            </a:r>
            <a:r>
              <a:rPr lang="en-US" sz="1600" dirty="0" err="1">
                <a:solidFill>
                  <a:schemeClr val="tx2"/>
                </a:solidFill>
              </a:rPr>
              <a:t>study_Name</a:t>
            </a:r>
            <a:r>
              <a:rPr lang="en-US" sz="1600" dirty="0">
                <a:solidFill>
                  <a:schemeClr val="tx2"/>
                </a:solidFill>
              </a:rPr>
              <a:t> of case study</a:t>
            </a:r>
          </a:p>
          <a:p>
            <a:pPr marL="171450" indent="-171450">
              <a:lnSpc>
                <a:spcPct val="100000"/>
              </a:lnSpc>
              <a:spcAft>
                <a:spcPts val="500"/>
              </a:spcAft>
              <a:buClr>
                <a:schemeClr val="accent3"/>
              </a:buClr>
              <a:buFont typeface="Arial" panose="020B0604020202020204" pitchFamily="34" charset="0"/>
              <a:buChar char="•"/>
            </a:pPr>
            <a:r>
              <a:rPr lang="en-US" sz="1600" dirty="0">
                <a:solidFill>
                  <a:schemeClr val="tx2"/>
                </a:solidFill>
              </a:rPr>
              <a:t>Once your template is completed, delete all sections not included in your presentation.</a:t>
            </a:r>
          </a:p>
          <a:p>
            <a:pPr marL="171450" indent="-171450">
              <a:lnSpc>
                <a:spcPct val="100000"/>
              </a:lnSpc>
              <a:spcAft>
                <a:spcPts val="500"/>
              </a:spcAft>
              <a:buClr>
                <a:schemeClr val="accent3"/>
              </a:buClr>
              <a:buFont typeface="Arial" panose="020B0604020202020204" pitchFamily="34" charset="0"/>
              <a:buChar char="•"/>
            </a:pPr>
            <a:r>
              <a:rPr lang="en-US" sz="1600" dirty="0">
                <a:latin typeface="Proxima Nova Rg" panose="02000506030000020004" pitchFamily="2" charset="0"/>
              </a:rPr>
              <a:t>Please a</a:t>
            </a:r>
            <a:r>
              <a:rPr lang="en-US" sz="1600" dirty="0">
                <a:solidFill>
                  <a:schemeClr val="tx2"/>
                </a:solidFill>
                <a:latin typeface="Proxima Nova Rg" panose="02000506030000020004" pitchFamily="2" charset="0"/>
              </a:rPr>
              <a:t>lways send to clients as a PDF </a:t>
            </a:r>
            <a:r>
              <a:rPr lang="en-US" sz="1600" dirty="0">
                <a:solidFill>
                  <a:schemeClr val="tx2"/>
                </a:solidFill>
              </a:rPr>
              <a:t>so that fonts always preview correctly.</a:t>
            </a:r>
          </a:p>
        </p:txBody>
      </p:sp>
      <p:sp>
        <p:nvSpPr>
          <p:cNvPr id="2" name="Text Placeholder 1">
            <a:extLst>
              <a:ext uri="{FF2B5EF4-FFF2-40B4-BE49-F238E27FC236}">
                <a16:creationId xmlns:a16="http://schemas.microsoft.com/office/drawing/2014/main" id="{737F07DE-2867-59B1-0108-E38D58E5DBE7}"/>
              </a:ext>
            </a:extLst>
          </p:cNvPr>
          <p:cNvSpPr>
            <a:spLocks noGrp="1"/>
          </p:cNvSpPr>
          <p:nvPr>
            <p:ph type="body" sz="quarter" idx="11"/>
          </p:nvPr>
        </p:nvSpPr>
        <p:spPr/>
        <p:txBody>
          <a:bodyPr/>
          <a:lstStyle/>
          <a:p>
            <a:pPr>
              <a:lnSpc>
                <a:spcPct val="100000"/>
              </a:lnSpc>
            </a:pPr>
            <a:r>
              <a:rPr lang="en-US" dirty="0"/>
              <a:t>How to preview, save and send your case study</a:t>
            </a:r>
          </a:p>
        </p:txBody>
      </p:sp>
      <p:pic>
        <p:nvPicPr>
          <p:cNvPr id="6" name="Graphic 5" descr="Clipboard outline">
            <a:extLst>
              <a:ext uri="{FF2B5EF4-FFF2-40B4-BE49-F238E27FC236}">
                <a16:creationId xmlns:a16="http://schemas.microsoft.com/office/drawing/2014/main" id="{0D8D08F7-5F7D-F844-58FF-B9A338F79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2900" y="2280088"/>
            <a:ext cx="800593" cy="810418"/>
          </a:xfrm>
          <a:prstGeom prst="rect">
            <a:avLst/>
          </a:prstGeom>
        </p:spPr>
      </p:pic>
    </p:spTree>
    <p:extLst>
      <p:ext uri="{BB962C8B-B14F-4D97-AF65-F5344CB8AC3E}">
        <p14:creationId xmlns:p14="http://schemas.microsoft.com/office/powerpoint/2010/main" val="1566767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7E8A6-C285-5EFF-AD7D-79A948EB2EB4}"/>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8ABB2C8B-F477-3C52-E8D2-0D5A35DF81EB}"/>
              </a:ext>
            </a:extLst>
          </p:cNvPr>
          <p:cNvSpPr>
            <a:spLocks noGrp="1"/>
          </p:cNvSpPr>
          <p:nvPr>
            <p:ph type="body" sz="quarter" idx="11"/>
          </p:nvPr>
        </p:nvSpPr>
        <p:spPr/>
        <p:txBody>
          <a:bodyPr/>
          <a:lstStyle/>
          <a:p>
            <a:r>
              <a:rPr lang="en-US" dirty="0"/>
              <a:t>Tips and tricks</a:t>
            </a:r>
          </a:p>
        </p:txBody>
      </p:sp>
      <p:sp>
        <p:nvSpPr>
          <p:cNvPr id="10" name="Rounded Rectangle 9">
            <a:extLst>
              <a:ext uri="{FF2B5EF4-FFF2-40B4-BE49-F238E27FC236}">
                <a16:creationId xmlns:a16="http://schemas.microsoft.com/office/drawing/2014/main" id="{6FFBBC25-42E9-827C-0A3D-CC35BE1B54B0}"/>
              </a:ext>
            </a:extLst>
          </p:cNvPr>
          <p:cNvSpPr/>
          <p:nvPr/>
        </p:nvSpPr>
        <p:spPr>
          <a:xfrm>
            <a:off x="973724" y="3111524"/>
            <a:ext cx="5911642" cy="2195401"/>
          </a:xfrm>
          <a:prstGeom prst="roundRect">
            <a:avLst>
              <a:gd name="adj" fmla="val 12019"/>
            </a:avLst>
          </a:prstGeom>
          <a:solidFill>
            <a:schemeClr val="accent3"/>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ight" panose="02000506030000020004" pitchFamily="2" charset="0"/>
            </a:endParaRPr>
          </a:p>
        </p:txBody>
      </p:sp>
      <p:sp>
        <p:nvSpPr>
          <p:cNvPr id="12" name="TextBox 11">
            <a:extLst>
              <a:ext uri="{FF2B5EF4-FFF2-40B4-BE49-F238E27FC236}">
                <a16:creationId xmlns:a16="http://schemas.microsoft.com/office/drawing/2014/main" id="{613B4421-7E2B-3DD9-722C-AB3BB5C7E374}"/>
              </a:ext>
            </a:extLst>
          </p:cNvPr>
          <p:cNvSpPr txBox="1"/>
          <p:nvPr/>
        </p:nvSpPr>
        <p:spPr>
          <a:xfrm>
            <a:off x="997181" y="1453919"/>
            <a:ext cx="5774436" cy="1423467"/>
          </a:xfrm>
          <a:prstGeom prst="rect">
            <a:avLst/>
          </a:prstGeom>
          <a:noFill/>
        </p:spPr>
        <p:txBody>
          <a:bodyPr wrap="square">
            <a:spAutoFit/>
          </a:bodyPr>
          <a:lstStyle/>
          <a:p>
            <a:pPr marR="5793">
              <a:spcAft>
                <a:spcPts val="500"/>
              </a:spcAft>
            </a:pPr>
            <a:r>
              <a:rPr lang="en-US" sz="1400" dirty="0">
                <a:latin typeface="Proxima Nova Rg" panose="02000506030000020004" pitchFamily="2" charset="0"/>
              </a:rPr>
              <a:t>How to keep text styles correct when copying from another document</a:t>
            </a:r>
          </a:p>
          <a:p>
            <a:pPr marL="228600" marR="5793" indent="-228600">
              <a:spcAft>
                <a:spcPts val="500"/>
              </a:spcAft>
              <a:buFont typeface="+mj-lt"/>
              <a:buAutoNum type="arabicPeriod"/>
            </a:pPr>
            <a:r>
              <a:rPr lang="en-AU" sz="1200" dirty="0">
                <a:solidFill>
                  <a:schemeClr val="tx2"/>
                </a:solidFill>
                <a:latin typeface="Proxima Nova Light"/>
                <a:cs typeface="Proxima Nova Light"/>
              </a:rPr>
              <a:t>Copy text from the original source.</a:t>
            </a:r>
          </a:p>
          <a:p>
            <a:pPr marL="228600" marR="5793" indent="-228600">
              <a:spcAft>
                <a:spcPts val="500"/>
              </a:spcAft>
              <a:buFont typeface="+mj-lt"/>
              <a:buAutoNum type="arabicPeriod"/>
            </a:pPr>
            <a:r>
              <a:rPr lang="en-AU" sz="1200" dirty="0">
                <a:solidFill>
                  <a:schemeClr val="tx2"/>
                </a:solidFill>
                <a:latin typeface="Proxima Nova Light"/>
                <a:cs typeface="Proxima Nova Light"/>
              </a:rPr>
              <a:t>Select the text in PowerPoint with the correct style and font you’d like to replicate.</a:t>
            </a:r>
          </a:p>
          <a:p>
            <a:pPr marL="228600" marR="5793" indent="-228600">
              <a:spcAft>
                <a:spcPts val="500"/>
              </a:spcAft>
              <a:buFont typeface="+mj-lt"/>
              <a:buAutoNum type="arabicPeriod"/>
            </a:pPr>
            <a:r>
              <a:rPr lang="en-AU" sz="1200" dirty="0">
                <a:solidFill>
                  <a:schemeClr val="tx2"/>
                </a:solidFill>
                <a:latin typeface="Proxima Nova Light"/>
              </a:rPr>
              <a:t>Select the edit menu in the top bar, click paste and match formatting (the keyboard shortcut should be visible on the right in grey if you prefer using keyboard shortcuts).</a:t>
            </a:r>
          </a:p>
        </p:txBody>
      </p:sp>
      <p:sp>
        <p:nvSpPr>
          <p:cNvPr id="16" name="Rounded Rectangle 5">
            <a:extLst>
              <a:ext uri="{FF2B5EF4-FFF2-40B4-BE49-F238E27FC236}">
                <a16:creationId xmlns:a16="http://schemas.microsoft.com/office/drawing/2014/main" id="{6822BCC6-F477-862B-AE0F-1F18AF0AD4B4}"/>
              </a:ext>
            </a:extLst>
          </p:cNvPr>
          <p:cNvSpPr/>
          <p:nvPr/>
        </p:nvSpPr>
        <p:spPr>
          <a:xfrm>
            <a:off x="7654331" y="3819152"/>
            <a:ext cx="2494342" cy="1487773"/>
          </a:xfrm>
          <a:custGeom>
            <a:avLst/>
            <a:gdLst>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193210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0 w 2498521"/>
              <a:gd name="connsiteY7" fmla="*/ 1268286 h 1461496"/>
              <a:gd name="connsiteX8" fmla="*/ 0 w 2498521"/>
              <a:gd name="connsiteY8" fmla="*/ 193210 h 1461496"/>
              <a:gd name="connsiteX0" fmla="*/ 0 w 2498521"/>
              <a:gd name="connsiteY0" fmla="*/ 193210 h 1461496"/>
              <a:gd name="connsiteX1" fmla="*/ 193210 w 2498521"/>
              <a:gd name="connsiteY1" fmla="*/ 0 h 1461496"/>
              <a:gd name="connsiteX2" fmla="*/ 2305311 w 2498521"/>
              <a:gd name="connsiteY2" fmla="*/ 0 h 1461496"/>
              <a:gd name="connsiteX3" fmla="*/ 2498521 w 2498521"/>
              <a:gd name="connsiteY3" fmla="*/ 193210 h 1461496"/>
              <a:gd name="connsiteX4" fmla="*/ 2498521 w 2498521"/>
              <a:gd name="connsiteY4" fmla="*/ 1268286 h 1461496"/>
              <a:gd name="connsiteX5" fmla="*/ 2305311 w 2498521"/>
              <a:gd name="connsiteY5" fmla="*/ 1461496 h 1461496"/>
              <a:gd name="connsiteX6" fmla="*/ 444295 w 2498521"/>
              <a:gd name="connsiteY6" fmla="*/ 1461496 h 1461496"/>
              <a:gd name="connsiteX7" fmla="*/ 3747 w 2498521"/>
              <a:gd name="connsiteY7" fmla="*/ 1032191 h 1461496"/>
              <a:gd name="connsiteX8" fmla="*/ 0 w 2498521"/>
              <a:gd name="connsiteY8" fmla="*/ 193210 h 1461496"/>
              <a:gd name="connsiteX0" fmla="*/ 0 w 2498521"/>
              <a:gd name="connsiteY0" fmla="*/ 193210 h 1461528"/>
              <a:gd name="connsiteX1" fmla="*/ 193210 w 2498521"/>
              <a:gd name="connsiteY1" fmla="*/ 0 h 1461528"/>
              <a:gd name="connsiteX2" fmla="*/ 2305311 w 2498521"/>
              <a:gd name="connsiteY2" fmla="*/ 0 h 1461528"/>
              <a:gd name="connsiteX3" fmla="*/ 2498521 w 2498521"/>
              <a:gd name="connsiteY3" fmla="*/ 193210 h 1461528"/>
              <a:gd name="connsiteX4" fmla="*/ 2498521 w 2498521"/>
              <a:gd name="connsiteY4" fmla="*/ 1268286 h 1461528"/>
              <a:gd name="connsiteX5" fmla="*/ 2305311 w 2498521"/>
              <a:gd name="connsiteY5" fmla="*/ 1461496 h 1461528"/>
              <a:gd name="connsiteX6" fmla="*/ 444295 w 2498521"/>
              <a:gd name="connsiteY6" fmla="*/ 1461496 h 1461528"/>
              <a:gd name="connsiteX7" fmla="*/ 3747 w 2498521"/>
              <a:gd name="connsiteY7" fmla="*/ 1032191 h 1461528"/>
              <a:gd name="connsiteX8" fmla="*/ 0 w 2498521"/>
              <a:gd name="connsiteY8" fmla="*/ 193210 h 1461528"/>
              <a:gd name="connsiteX0" fmla="*/ 0 w 2498521"/>
              <a:gd name="connsiteY0" fmla="*/ 193210 h 1461540"/>
              <a:gd name="connsiteX1" fmla="*/ 193210 w 2498521"/>
              <a:gd name="connsiteY1" fmla="*/ 0 h 1461540"/>
              <a:gd name="connsiteX2" fmla="*/ 2305311 w 2498521"/>
              <a:gd name="connsiteY2" fmla="*/ 0 h 1461540"/>
              <a:gd name="connsiteX3" fmla="*/ 2498521 w 2498521"/>
              <a:gd name="connsiteY3" fmla="*/ 193210 h 1461540"/>
              <a:gd name="connsiteX4" fmla="*/ 2498521 w 2498521"/>
              <a:gd name="connsiteY4" fmla="*/ 1268286 h 1461540"/>
              <a:gd name="connsiteX5" fmla="*/ 2305311 w 2498521"/>
              <a:gd name="connsiteY5" fmla="*/ 1461496 h 1461540"/>
              <a:gd name="connsiteX6" fmla="*/ 444295 w 2498521"/>
              <a:gd name="connsiteY6" fmla="*/ 1461496 h 1461540"/>
              <a:gd name="connsiteX7" fmla="*/ 3747 w 2498521"/>
              <a:gd name="connsiteY7" fmla="*/ 1032191 h 1461540"/>
              <a:gd name="connsiteX8" fmla="*/ 0 w 2498521"/>
              <a:gd name="connsiteY8" fmla="*/ 193210 h 14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521" h="1461540">
                <a:moveTo>
                  <a:pt x="0" y="193210"/>
                </a:moveTo>
                <a:cubicBezTo>
                  <a:pt x="0" y="86503"/>
                  <a:pt x="86503" y="0"/>
                  <a:pt x="193210" y="0"/>
                </a:cubicBezTo>
                <a:lnTo>
                  <a:pt x="2305311" y="0"/>
                </a:lnTo>
                <a:cubicBezTo>
                  <a:pt x="2412018" y="0"/>
                  <a:pt x="2498521" y="86503"/>
                  <a:pt x="2498521" y="193210"/>
                </a:cubicBezTo>
                <a:lnTo>
                  <a:pt x="2498521" y="1268286"/>
                </a:lnTo>
                <a:cubicBezTo>
                  <a:pt x="2498521" y="1374993"/>
                  <a:pt x="2412018" y="1461496"/>
                  <a:pt x="2305311" y="1461496"/>
                </a:cubicBezTo>
                <a:lnTo>
                  <a:pt x="444295" y="1461496"/>
                </a:lnTo>
                <a:cubicBezTo>
                  <a:pt x="183939" y="1465244"/>
                  <a:pt x="7494" y="1232587"/>
                  <a:pt x="3747" y="1032191"/>
                </a:cubicBezTo>
                <a:cubicBezTo>
                  <a:pt x="0" y="831795"/>
                  <a:pt x="1249" y="472870"/>
                  <a:pt x="0" y="193210"/>
                </a:cubicBezTo>
                <a:close/>
              </a:path>
            </a:pathLst>
          </a:custGeom>
          <a:solidFill>
            <a:schemeClr val="tx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Proxima Nova Light" panose="02000506030000020004" pitchFamily="2" charset="0"/>
              <a:ea typeface="+mn-ea"/>
              <a:cs typeface="+mn-cs"/>
            </a:endParaRPr>
          </a:p>
        </p:txBody>
      </p:sp>
      <p:sp>
        <p:nvSpPr>
          <p:cNvPr id="17" name="TextBox 16">
            <a:extLst>
              <a:ext uri="{FF2B5EF4-FFF2-40B4-BE49-F238E27FC236}">
                <a16:creationId xmlns:a16="http://schemas.microsoft.com/office/drawing/2014/main" id="{A098CB01-E89D-CF6E-6DAA-C07BF8B89753}"/>
              </a:ext>
            </a:extLst>
          </p:cNvPr>
          <p:cNvSpPr txBox="1"/>
          <p:nvPr/>
        </p:nvSpPr>
        <p:spPr>
          <a:xfrm>
            <a:off x="8085788" y="4108665"/>
            <a:ext cx="1704890" cy="1015663"/>
          </a:xfrm>
          <a:prstGeom prst="rect">
            <a:avLst/>
          </a:prstGeom>
          <a:noFill/>
        </p:spPr>
        <p:txBody>
          <a:bodyPr wrap="square">
            <a:spAutoFit/>
          </a:bodyPr>
          <a:lstStyle/>
          <a:p>
            <a:r>
              <a:rPr lang="en-ZA" sz="1200" dirty="0">
                <a:solidFill>
                  <a:schemeClr val="accent3"/>
                </a:solidFill>
                <a:latin typeface="Proxima Nova Rg" panose="02000506030000020004" pitchFamily="2" charset="0"/>
              </a:rPr>
              <a:t>Need help?</a:t>
            </a:r>
          </a:p>
          <a:p>
            <a:r>
              <a:rPr lang="en-ZA" sz="1200" dirty="0">
                <a:solidFill>
                  <a:schemeClr val="bg1"/>
                </a:solidFill>
                <a:latin typeface="Proxima Nova Light" panose="02000506030000020004" pitchFamily="2" charset="0"/>
              </a:rPr>
              <a:t>Feel free to reach out to Judith or Lori who would gladly assist. </a:t>
            </a:r>
          </a:p>
          <a:p>
            <a:endParaRPr lang="en-ZA" sz="1200" dirty="0">
              <a:solidFill>
                <a:schemeClr val="bg1"/>
              </a:solidFill>
              <a:latin typeface="Proxima Nova Light" panose="02000506030000020004" pitchFamily="2" charset="0"/>
            </a:endParaRPr>
          </a:p>
        </p:txBody>
      </p:sp>
      <p:sp>
        <p:nvSpPr>
          <p:cNvPr id="18" name="Straight Connector 4">
            <a:extLst>
              <a:ext uri="{FF2B5EF4-FFF2-40B4-BE49-F238E27FC236}">
                <a16:creationId xmlns:a16="http://schemas.microsoft.com/office/drawing/2014/main" id="{2BD38EC5-B93B-E18F-BCF2-8A0160049698}"/>
              </a:ext>
            </a:extLst>
          </p:cNvPr>
          <p:cNvSpPr/>
          <p:nvPr/>
        </p:nvSpPr>
        <p:spPr>
          <a:xfrm flipH="1">
            <a:off x="7269848" y="1541283"/>
            <a:ext cx="0" cy="3765642"/>
          </a:xfrm>
          <a:prstGeom prst="line">
            <a:avLst/>
          </a:prstGeom>
          <a:ln w="10160">
            <a:solidFill>
              <a:schemeClr val="accent2"/>
            </a:solidFill>
            <a:miter/>
          </a:ln>
        </p:spPr>
        <p:txBody>
          <a:bodyPr lIns="45719" rIns="45719"/>
          <a:lstStyle/>
          <a:p>
            <a:endParaRPr dirty="0">
              <a:latin typeface="Proxima Nova Light" panose="02000506030000020004" pitchFamily="2" charset="0"/>
            </a:endParaRPr>
          </a:p>
        </p:txBody>
      </p:sp>
      <p:sp>
        <p:nvSpPr>
          <p:cNvPr id="19" name="TextBox 18">
            <a:extLst>
              <a:ext uri="{FF2B5EF4-FFF2-40B4-BE49-F238E27FC236}">
                <a16:creationId xmlns:a16="http://schemas.microsoft.com/office/drawing/2014/main" id="{DB91FF60-380E-7D42-211F-F28C8A7D30B1}"/>
              </a:ext>
            </a:extLst>
          </p:cNvPr>
          <p:cNvSpPr txBox="1"/>
          <p:nvPr/>
        </p:nvSpPr>
        <p:spPr>
          <a:xfrm>
            <a:off x="1331361" y="3355109"/>
            <a:ext cx="5008010" cy="1703030"/>
          </a:xfrm>
          <a:prstGeom prst="rect">
            <a:avLst/>
          </a:prstGeom>
          <a:noFill/>
        </p:spPr>
        <p:txBody>
          <a:bodyPr wrap="square">
            <a:spAutoFit/>
          </a:bodyPr>
          <a:lstStyle/>
          <a:p>
            <a:pPr marR="5793">
              <a:spcAft>
                <a:spcPts val="500"/>
              </a:spcAft>
            </a:pPr>
            <a:r>
              <a:rPr lang="en-US" sz="1400" dirty="0">
                <a:solidFill>
                  <a:schemeClr val="bg1"/>
                </a:solidFill>
                <a:latin typeface="Proxima Nova Rg" panose="02000506030000020004" pitchFamily="2" charset="0"/>
              </a:rPr>
              <a:t>Choose a page layout from the next two pages that best fits your case study</a:t>
            </a:r>
          </a:p>
          <a:p>
            <a:pPr marL="228600" marR="5793" indent="-228600">
              <a:spcAft>
                <a:spcPts val="500"/>
              </a:spcAft>
              <a:buFont typeface="+mj-lt"/>
              <a:buAutoNum type="arabicPeriod"/>
            </a:pPr>
            <a:r>
              <a:rPr lang="en-AU" sz="1200" dirty="0">
                <a:solidFill>
                  <a:schemeClr val="bg1"/>
                </a:solidFill>
                <a:latin typeface="Proxima Nova Light"/>
                <a:cs typeface="Proxima Nova Light"/>
              </a:rPr>
              <a:t>There is a page with no icons and a page with icons. </a:t>
            </a:r>
            <a:endParaRPr lang="en-AU" sz="1200" dirty="0">
              <a:solidFill>
                <a:schemeClr val="bg1"/>
              </a:solidFill>
              <a:latin typeface="Proxima Nova Light"/>
            </a:endParaRPr>
          </a:p>
          <a:p>
            <a:pPr marL="228600" marR="5793" indent="-228600">
              <a:spcAft>
                <a:spcPts val="500"/>
              </a:spcAft>
              <a:buFont typeface="+mj-lt"/>
              <a:buAutoNum type="arabicPeriod"/>
            </a:pPr>
            <a:r>
              <a:rPr lang="en-AU" sz="1200" dirty="0">
                <a:solidFill>
                  <a:schemeClr val="bg1"/>
                </a:solidFill>
                <a:latin typeface="Proxima Nova Light"/>
              </a:rPr>
              <a:t>The green and grey boxes are move-able and scale-able depending on how much copy you have. </a:t>
            </a:r>
          </a:p>
          <a:p>
            <a:pPr marL="228600" marR="5793" indent="-228600">
              <a:spcAft>
                <a:spcPts val="500"/>
              </a:spcAft>
              <a:buFont typeface="+mj-lt"/>
              <a:buAutoNum type="arabicPeriod"/>
            </a:pPr>
            <a:r>
              <a:rPr lang="en-AU" sz="1200" dirty="0">
                <a:solidFill>
                  <a:schemeClr val="bg1"/>
                </a:solidFill>
                <a:latin typeface="Proxima Nova Light"/>
              </a:rPr>
              <a:t>Hold the shift key while scaling elements to keep them in proportion. </a:t>
            </a:r>
          </a:p>
          <a:p>
            <a:pPr marL="228600" marR="5793" indent="-228600">
              <a:spcAft>
                <a:spcPts val="500"/>
              </a:spcAft>
              <a:buFont typeface="+mj-lt"/>
              <a:buAutoNum type="arabicPeriod"/>
            </a:pPr>
            <a:r>
              <a:rPr lang="en-AU" sz="1200" dirty="0">
                <a:solidFill>
                  <a:schemeClr val="bg1"/>
                </a:solidFill>
                <a:latin typeface="Proxima Nova Light"/>
              </a:rPr>
              <a:t>Once your case study is complete, delete the pages you don’t need.</a:t>
            </a:r>
          </a:p>
        </p:txBody>
      </p:sp>
      <p:sp>
        <p:nvSpPr>
          <p:cNvPr id="20" name="TextBox 19">
            <a:extLst>
              <a:ext uri="{FF2B5EF4-FFF2-40B4-BE49-F238E27FC236}">
                <a16:creationId xmlns:a16="http://schemas.microsoft.com/office/drawing/2014/main" id="{B2510474-7BBA-72C2-CBEA-C985E444E4E2}"/>
              </a:ext>
            </a:extLst>
          </p:cNvPr>
          <p:cNvSpPr txBox="1"/>
          <p:nvPr/>
        </p:nvSpPr>
        <p:spPr>
          <a:xfrm>
            <a:off x="7654331" y="1472175"/>
            <a:ext cx="3934917" cy="1423467"/>
          </a:xfrm>
          <a:prstGeom prst="rect">
            <a:avLst/>
          </a:prstGeom>
          <a:noFill/>
        </p:spPr>
        <p:txBody>
          <a:bodyPr wrap="square">
            <a:spAutoFit/>
          </a:bodyPr>
          <a:lstStyle/>
          <a:p>
            <a:pPr marR="5793">
              <a:spcAft>
                <a:spcPts val="500"/>
              </a:spcAft>
            </a:pPr>
            <a:r>
              <a:rPr lang="en-US" sz="1400" dirty="0">
                <a:latin typeface="Proxima Nova Rg" panose="02000506030000020004" pitchFamily="2" charset="0"/>
              </a:rPr>
              <a:t>Copy and paste grey icons</a:t>
            </a:r>
          </a:p>
          <a:p>
            <a:pPr marL="228600" marR="5793" indent="-228600">
              <a:spcAft>
                <a:spcPts val="500"/>
              </a:spcAft>
              <a:buFont typeface="+mj-lt"/>
              <a:buAutoNum type="arabicPeriod"/>
            </a:pPr>
            <a:r>
              <a:rPr lang="en-AU" sz="1200" dirty="0">
                <a:solidFill>
                  <a:schemeClr val="tx2"/>
                </a:solidFill>
                <a:latin typeface="Proxima Nova Light"/>
                <a:cs typeface="Proxima Nova Light"/>
              </a:rPr>
              <a:t>Select a grey icon from the icons above the page. See the grey icons above page 4.</a:t>
            </a:r>
          </a:p>
          <a:p>
            <a:pPr marL="228600" marR="5793" indent="-228600">
              <a:spcAft>
                <a:spcPts val="500"/>
              </a:spcAft>
              <a:buFont typeface="+mj-lt"/>
              <a:buAutoNum type="arabicPeriod"/>
            </a:pPr>
            <a:r>
              <a:rPr lang="en-AU" sz="1200" dirty="0">
                <a:solidFill>
                  <a:schemeClr val="tx2"/>
                </a:solidFill>
                <a:latin typeface="Proxima Nova Light"/>
                <a:cs typeface="Proxima Nova Light"/>
              </a:rPr>
              <a:t>Hold the shift key, click and drag the white box down.</a:t>
            </a:r>
          </a:p>
          <a:p>
            <a:pPr marL="228600" marR="5793" indent="-228600">
              <a:spcAft>
                <a:spcPts val="500"/>
              </a:spcAft>
              <a:buFont typeface="+mj-lt"/>
              <a:buAutoNum type="arabicPeriod"/>
            </a:pPr>
            <a:r>
              <a:rPr lang="en-AU" sz="1200" dirty="0">
                <a:solidFill>
                  <a:schemeClr val="tx2"/>
                </a:solidFill>
                <a:latin typeface="Proxima Nova Light"/>
                <a:cs typeface="Proxima Nova Light"/>
              </a:rPr>
              <a:t>Stop dragging when the white box aligns with the top of the page.</a:t>
            </a:r>
          </a:p>
        </p:txBody>
      </p:sp>
      <p:grpSp>
        <p:nvGrpSpPr>
          <p:cNvPr id="21" name="Group 20">
            <a:extLst>
              <a:ext uri="{FF2B5EF4-FFF2-40B4-BE49-F238E27FC236}">
                <a16:creationId xmlns:a16="http://schemas.microsoft.com/office/drawing/2014/main" id="{247B8649-9D54-04A4-A7C8-588BA6BBCFE2}"/>
              </a:ext>
            </a:extLst>
          </p:cNvPr>
          <p:cNvGrpSpPr/>
          <p:nvPr/>
        </p:nvGrpSpPr>
        <p:grpSpPr>
          <a:xfrm>
            <a:off x="7654331" y="2897517"/>
            <a:ext cx="668630" cy="862094"/>
            <a:chOff x="7096841" y="-1022040"/>
            <a:chExt cx="668630" cy="862094"/>
          </a:xfrm>
        </p:grpSpPr>
        <p:sp>
          <p:nvSpPr>
            <p:cNvPr id="22" name="Rounded Rectangle 21">
              <a:extLst>
                <a:ext uri="{FF2B5EF4-FFF2-40B4-BE49-F238E27FC236}">
                  <a16:creationId xmlns:a16="http://schemas.microsoft.com/office/drawing/2014/main" id="{26ADE2A9-A11B-EA43-C7A9-B990FB11FE57}"/>
                </a:ext>
              </a:extLst>
            </p:cNvPr>
            <p:cNvSpPr/>
            <p:nvPr/>
          </p:nvSpPr>
          <p:spPr>
            <a:xfrm>
              <a:off x="7106671" y="-1022040"/>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3" name="Picture 22" descr="A green sign with white text&#10;&#10;Description automatically generated">
              <a:extLst>
                <a:ext uri="{FF2B5EF4-FFF2-40B4-BE49-F238E27FC236}">
                  <a16:creationId xmlns:a16="http://schemas.microsoft.com/office/drawing/2014/main" id="{21DF3AA9-D008-509D-2351-B433F987544E}"/>
                </a:ext>
              </a:extLst>
            </p:cNvPr>
            <p:cNvPicPr>
              <a:picLocks noChangeAspect="1"/>
            </p:cNvPicPr>
            <p:nvPr/>
          </p:nvPicPr>
          <p:blipFill>
            <a:blip r:embed="rId3" cstate="print">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4496" r="975" b="7087"/>
            <a:stretch/>
          </p:blipFill>
          <p:spPr>
            <a:xfrm>
              <a:off x="7157669" y="-878737"/>
              <a:ext cx="537145" cy="314325"/>
            </a:xfrm>
            <a:prstGeom prst="rect">
              <a:avLst/>
            </a:prstGeom>
          </p:spPr>
        </p:pic>
        <p:sp>
          <p:nvSpPr>
            <p:cNvPr id="24" name="TextBox 23">
              <a:extLst>
                <a:ext uri="{FF2B5EF4-FFF2-40B4-BE49-F238E27FC236}">
                  <a16:creationId xmlns:a16="http://schemas.microsoft.com/office/drawing/2014/main" id="{E4929313-5420-4F06-59FA-A1DE00191D45}"/>
                </a:ext>
              </a:extLst>
            </p:cNvPr>
            <p:cNvSpPr txBox="1"/>
            <p:nvPr/>
          </p:nvSpPr>
          <p:spPr>
            <a:xfrm>
              <a:off x="7096841" y="-528967"/>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Strategy &amp; </a:t>
              </a:r>
            </a:p>
            <a:p>
              <a:pPr algn="ctr"/>
              <a:r>
                <a:rPr lang="en-US" sz="800" b="0" i="0" dirty="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25" name="Group 24">
            <a:extLst>
              <a:ext uri="{FF2B5EF4-FFF2-40B4-BE49-F238E27FC236}">
                <a16:creationId xmlns:a16="http://schemas.microsoft.com/office/drawing/2014/main" id="{09EF8D71-C9E6-1F1D-06D8-0E66DD6639C6}"/>
              </a:ext>
            </a:extLst>
          </p:cNvPr>
          <p:cNvGrpSpPr/>
          <p:nvPr/>
        </p:nvGrpSpPr>
        <p:grpSpPr>
          <a:xfrm>
            <a:off x="8408231" y="2895642"/>
            <a:ext cx="660292" cy="862094"/>
            <a:chOff x="7850741" y="-1023915"/>
            <a:chExt cx="660292" cy="862094"/>
          </a:xfrm>
        </p:grpSpPr>
        <p:sp>
          <p:nvSpPr>
            <p:cNvPr id="26" name="Rounded Rectangle 25">
              <a:extLst>
                <a:ext uri="{FF2B5EF4-FFF2-40B4-BE49-F238E27FC236}">
                  <a16:creationId xmlns:a16="http://schemas.microsoft.com/office/drawing/2014/main" id="{0E553618-C1AA-E328-8B9D-20147BB13EE9}"/>
                </a:ext>
              </a:extLst>
            </p:cNvPr>
            <p:cNvSpPr/>
            <p:nvPr/>
          </p:nvSpPr>
          <p:spPr>
            <a:xfrm>
              <a:off x="7850741" y="-102391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9" name="Picture 28" descr="A blue and white sign with a white graphic and a white arrow&#10;&#10;Description automatically generated with medium confidence">
              <a:extLst>
                <a:ext uri="{FF2B5EF4-FFF2-40B4-BE49-F238E27FC236}">
                  <a16:creationId xmlns:a16="http://schemas.microsoft.com/office/drawing/2014/main" id="{5EB43E63-5068-F042-0F79-8D7CC3F6EEDC}"/>
                </a:ext>
              </a:extLst>
            </p:cNvPr>
            <p:cNvPicPr>
              <a:picLocks noChangeAspect="1"/>
            </p:cNvPicPr>
            <p:nvPr/>
          </p:nvPicPr>
          <p:blipFill>
            <a:blip r:embed="rId5" cstate="print">
              <a:alphaModFix amt="6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1319" t="3857" r="490" b="538"/>
            <a:stretch/>
          </p:blipFill>
          <p:spPr>
            <a:xfrm>
              <a:off x="7917273" y="-871861"/>
              <a:ext cx="525736" cy="313398"/>
            </a:xfrm>
            <a:prstGeom prst="rect">
              <a:avLst/>
            </a:prstGeom>
          </p:spPr>
        </p:pic>
        <p:sp>
          <p:nvSpPr>
            <p:cNvPr id="31" name="TextBox 30">
              <a:extLst>
                <a:ext uri="{FF2B5EF4-FFF2-40B4-BE49-F238E27FC236}">
                  <a16:creationId xmlns:a16="http://schemas.microsoft.com/office/drawing/2014/main" id="{07CB95EF-09E3-6D73-B8E7-1DFECBFEEBC0}"/>
                </a:ext>
              </a:extLst>
            </p:cNvPr>
            <p:cNvSpPr txBox="1"/>
            <p:nvPr/>
          </p:nvSpPr>
          <p:spPr>
            <a:xfrm>
              <a:off x="7852233" y="-522091"/>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Analysis &amp;</a:t>
              </a:r>
            </a:p>
            <a:p>
              <a:pPr algn="ctr"/>
              <a:r>
                <a:rPr lang="en-US" sz="800" b="0" i="0" dirty="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32" name="Group 31">
            <a:extLst>
              <a:ext uri="{FF2B5EF4-FFF2-40B4-BE49-F238E27FC236}">
                <a16:creationId xmlns:a16="http://schemas.microsoft.com/office/drawing/2014/main" id="{84876882-43CF-78D3-41D5-145AF28617E7}"/>
              </a:ext>
            </a:extLst>
          </p:cNvPr>
          <p:cNvGrpSpPr/>
          <p:nvPr/>
        </p:nvGrpSpPr>
        <p:grpSpPr>
          <a:xfrm>
            <a:off x="9896372" y="2895722"/>
            <a:ext cx="658800" cy="862094"/>
            <a:chOff x="9338882" y="-1023835"/>
            <a:chExt cx="658800" cy="862094"/>
          </a:xfrm>
        </p:grpSpPr>
        <p:sp>
          <p:nvSpPr>
            <p:cNvPr id="33" name="Rounded Rectangle 32">
              <a:extLst>
                <a:ext uri="{FF2B5EF4-FFF2-40B4-BE49-F238E27FC236}">
                  <a16:creationId xmlns:a16="http://schemas.microsoft.com/office/drawing/2014/main" id="{CD088AC6-B5FE-7330-510D-BB4A9FF17C7F}"/>
                </a:ext>
              </a:extLst>
            </p:cNvPr>
            <p:cNvSpPr/>
            <p:nvPr/>
          </p:nvSpPr>
          <p:spPr>
            <a:xfrm>
              <a:off x="9338882" y="-10238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34" name="Picture 33" descr="A blue and white sign with a magnifying glass and graph&#10;&#10;Description automatically generated">
              <a:extLst>
                <a:ext uri="{FF2B5EF4-FFF2-40B4-BE49-F238E27FC236}">
                  <a16:creationId xmlns:a16="http://schemas.microsoft.com/office/drawing/2014/main" id="{CF185E16-03B4-CC81-5430-02B06F7A9BC1}"/>
                </a:ext>
              </a:extLst>
            </p:cNvPr>
            <p:cNvPicPr>
              <a:picLocks noChangeAspect="1"/>
            </p:cNvPicPr>
            <p:nvPr/>
          </p:nvPicPr>
          <p:blipFill>
            <a:blip r:embed="rId7" cstate="print">
              <a:alphaModFix amt="5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1890" b="543"/>
            <a:stretch/>
          </p:blipFill>
          <p:spPr>
            <a:xfrm>
              <a:off x="9404311" y="-871861"/>
              <a:ext cx="529200" cy="312852"/>
            </a:xfrm>
            <a:prstGeom prst="rect">
              <a:avLst/>
            </a:prstGeom>
          </p:spPr>
        </p:pic>
        <p:sp>
          <p:nvSpPr>
            <p:cNvPr id="35" name="TextBox 34">
              <a:extLst>
                <a:ext uri="{FF2B5EF4-FFF2-40B4-BE49-F238E27FC236}">
                  <a16:creationId xmlns:a16="http://schemas.microsoft.com/office/drawing/2014/main" id="{7FA8CC9D-654D-9D05-7EDC-B7D3A5B2A6F7}"/>
                </a:ext>
              </a:extLst>
            </p:cNvPr>
            <p:cNvSpPr txBox="1"/>
            <p:nvPr/>
          </p:nvSpPr>
          <p:spPr>
            <a:xfrm>
              <a:off x="9353282" y="-522091"/>
              <a:ext cx="6300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Data &amp;</a:t>
              </a:r>
            </a:p>
            <a:p>
              <a:pPr algn="ctr"/>
              <a:r>
                <a:rPr lang="en-US" sz="800" b="0" i="0" dirty="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36" name="Group 35">
            <a:extLst>
              <a:ext uri="{FF2B5EF4-FFF2-40B4-BE49-F238E27FC236}">
                <a16:creationId xmlns:a16="http://schemas.microsoft.com/office/drawing/2014/main" id="{A7989F69-A32B-8C9D-EAD0-31B18ED05098}"/>
              </a:ext>
            </a:extLst>
          </p:cNvPr>
          <p:cNvGrpSpPr/>
          <p:nvPr/>
        </p:nvGrpSpPr>
        <p:grpSpPr>
          <a:xfrm>
            <a:off x="9151121" y="2899822"/>
            <a:ext cx="667927" cy="862094"/>
            <a:chOff x="8593631" y="-1019735"/>
            <a:chExt cx="667927" cy="862094"/>
          </a:xfrm>
        </p:grpSpPr>
        <p:sp>
          <p:nvSpPr>
            <p:cNvPr id="37" name="Rounded Rectangle 36">
              <a:extLst>
                <a:ext uri="{FF2B5EF4-FFF2-40B4-BE49-F238E27FC236}">
                  <a16:creationId xmlns:a16="http://schemas.microsoft.com/office/drawing/2014/main" id="{2EC8D713-00F9-4267-FADB-7D6827E180AA}"/>
                </a:ext>
              </a:extLst>
            </p:cNvPr>
            <p:cNvSpPr/>
            <p:nvPr/>
          </p:nvSpPr>
          <p:spPr>
            <a:xfrm>
              <a:off x="8593631" y="-10197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38" name="Picture 37" descr="A computer with a gear and a symbol&#10;&#10;Description automatically generated with medium confidence">
              <a:extLst>
                <a:ext uri="{FF2B5EF4-FFF2-40B4-BE49-F238E27FC236}">
                  <a16:creationId xmlns:a16="http://schemas.microsoft.com/office/drawing/2014/main" id="{524C711B-5466-E0D7-AED7-03ABD5D776AE}"/>
                </a:ext>
              </a:extLst>
            </p:cNvPr>
            <p:cNvPicPr>
              <a:picLocks noChangeAspect="1"/>
            </p:cNvPicPr>
            <p:nvPr/>
          </p:nvPicPr>
          <p:blipFill>
            <a:blip r:embed="rId9" cstate="print">
              <a:alphaModFix amt="5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l="3905" t="4496" r="2723" b="4769"/>
            <a:stretch/>
          </p:blipFill>
          <p:spPr>
            <a:xfrm>
              <a:off x="8659060" y="-871861"/>
              <a:ext cx="529200" cy="312587"/>
            </a:xfrm>
            <a:prstGeom prst="rect">
              <a:avLst/>
            </a:prstGeom>
          </p:spPr>
        </p:pic>
        <p:sp>
          <p:nvSpPr>
            <p:cNvPr id="39" name="TextBox 38">
              <a:extLst>
                <a:ext uri="{FF2B5EF4-FFF2-40B4-BE49-F238E27FC236}">
                  <a16:creationId xmlns:a16="http://schemas.microsoft.com/office/drawing/2014/main" id="{13E7FF70-6678-4601-0E93-46C9261E6D17}"/>
                </a:ext>
              </a:extLst>
            </p:cNvPr>
            <p:cNvSpPr txBox="1"/>
            <p:nvPr/>
          </p:nvSpPr>
          <p:spPr>
            <a:xfrm>
              <a:off x="8602758" y="-522091"/>
              <a:ext cx="6588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Software</a:t>
              </a:r>
            </a:p>
            <a:p>
              <a:pPr algn="ctr"/>
              <a:r>
                <a:rPr lang="en-US" sz="800" b="0" i="0" dirty="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Tree>
    <p:extLst>
      <p:ext uri="{BB962C8B-B14F-4D97-AF65-F5344CB8AC3E}">
        <p14:creationId xmlns:p14="http://schemas.microsoft.com/office/powerpoint/2010/main" val="614160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6038D-B229-3BC9-DFAE-69882F64C2F3}"/>
            </a:ext>
          </a:extLst>
        </p:cNvPr>
        <p:cNvGrpSpPr/>
        <p:nvPr/>
      </p:nvGrpSpPr>
      <p:grpSpPr>
        <a:xfrm>
          <a:off x="0" y="0"/>
          <a:ext cx="0" cy="0"/>
          <a:chOff x="0" y="0"/>
          <a:chExt cx="0" cy="0"/>
        </a:xfrm>
      </p:grpSpPr>
      <p:sp>
        <p:nvSpPr>
          <p:cNvPr id="103" name="Text Placeholder 102">
            <a:extLst>
              <a:ext uri="{FF2B5EF4-FFF2-40B4-BE49-F238E27FC236}">
                <a16:creationId xmlns:a16="http://schemas.microsoft.com/office/drawing/2014/main" id="{11215344-B226-78BB-35FE-4170E8249862}"/>
              </a:ext>
            </a:extLst>
          </p:cNvPr>
          <p:cNvSpPr>
            <a:spLocks noGrp="1"/>
          </p:cNvSpPr>
          <p:nvPr>
            <p:ph type="body" sz="quarter" idx="12"/>
          </p:nvPr>
        </p:nvSpPr>
        <p:spPr>
          <a:xfrm>
            <a:off x="463366" y="941645"/>
            <a:ext cx="6668361" cy="558756"/>
          </a:xfrm>
        </p:spPr>
        <p:txBody>
          <a:bodyPr/>
          <a:lstStyle/>
          <a:p>
            <a:r>
              <a:rPr lang="en-US" dirty="0"/>
              <a:t>Use icons to help convey a message, illustrate a concept or when the page is text heavy and needs a visual element</a:t>
            </a:r>
          </a:p>
        </p:txBody>
      </p:sp>
      <p:sp>
        <p:nvSpPr>
          <p:cNvPr id="2" name="Text Placeholder 1">
            <a:extLst>
              <a:ext uri="{FF2B5EF4-FFF2-40B4-BE49-F238E27FC236}">
                <a16:creationId xmlns:a16="http://schemas.microsoft.com/office/drawing/2014/main" id="{32D6AC12-6ACC-F36C-C8BC-8C3033BB07FE}"/>
              </a:ext>
            </a:extLst>
          </p:cNvPr>
          <p:cNvSpPr>
            <a:spLocks noGrp="1"/>
          </p:cNvSpPr>
          <p:nvPr>
            <p:ph type="body" sz="quarter" idx="11"/>
          </p:nvPr>
        </p:nvSpPr>
        <p:spPr>
          <a:prstGeom prst="rect">
            <a:avLst/>
          </a:prstGeom>
        </p:spPr>
        <p:txBody>
          <a:bodyPr/>
          <a:lstStyle/>
          <a:p>
            <a:r>
              <a:rPr lang="en-US"/>
              <a:t>Icons for use</a:t>
            </a:r>
          </a:p>
        </p:txBody>
      </p:sp>
      <p:pic>
        <p:nvPicPr>
          <p:cNvPr id="5" name="Graphic 4">
            <a:extLst>
              <a:ext uri="{FF2B5EF4-FFF2-40B4-BE49-F238E27FC236}">
                <a16:creationId xmlns:a16="http://schemas.microsoft.com/office/drawing/2014/main" id="{C8856763-D954-8AF7-0DF7-7453C27045D6}"/>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22770" y="1697082"/>
            <a:ext cx="624148" cy="624148"/>
          </a:xfrm>
          <a:prstGeom prst="rect">
            <a:avLst/>
          </a:prstGeom>
        </p:spPr>
      </p:pic>
      <p:pic>
        <p:nvPicPr>
          <p:cNvPr id="6" name="Graphic 5">
            <a:extLst>
              <a:ext uri="{FF2B5EF4-FFF2-40B4-BE49-F238E27FC236}">
                <a16:creationId xmlns:a16="http://schemas.microsoft.com/office/drawing/2014/main" id="{87F28C40-7B75-DFC3-B13F-A748D6D1139E}"/>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75062" y="1684085"/>
            <a:ext cx="604006" cy="604006"/>
          </a:xfrm>
          <a:prstGeom prst="rect">
            <a:avLst/>
          </a:prstGeom>
        </p:spPr>
      </p:pic>
      <p:pic>
        <p:nvPicPr>
          <p:cNvPr id="7" name="Graphic 6">
            <a:extLst>
              <a:ext uri="{FF2B5EF4-FFF2-40B4-BE49-F238E27FC236}">
                <a16:creationId xmlns:a16="http://schemas.microsoft.com/office/drawing/2014/main" id="{3B48C7A9-88EB-96D6-BB20-F3DE74D340AC}"/>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30341" y="1668512"/>
            <a:ext cx="652718" cy="652718"/>
          </a:xfrm>
          <a:prstGeom prst="rect">
            <a:avLst/>
          </a:prstGeom>
        </p:spPr>
      </p:pic>
      <p:pic>
        <p:nvPicPr>
          <p:cNvPr id="8" name="Graphic 7">
            <a:extLst>
              <a:ext uri="{FF2B5EF4-FFF2-40B4-BE49-F238E27FC236}">
                <a16:creationId xmlns:a16="http://schemas.microsoft.com/office/drawing/2014/main" id="{23534D8E-643B-86CD-5937-9F3F5CA0FCF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a:stretch/>
        </p:blipFill>
        <p:spPr>
          <a:xfrm>
            <a:off x="6389918" y="3089599"/>
            <a:ext cx="533565" cy="533563"/>
          </a:xfrm>
          <a:prstGeom prst="rect">
            <a:avLst/>
          </a:prstGeom>
        </p:spPr>
      </p:pic>
      <p:pic>
        <p:nvPicPr>
          <p:cNvPr id="9" name="Graphic 8">
            <a:extLst>
              <a:ext uri="{FF2B5EF4-FFF2-40B4-BE49-F238E27FC236}">
                <a16:creationId xmlns:a16="http://schemas.microsoft.com/office/drawing/2014/main" id="{D54EF5CA-6D7A-3EBF-92B4-75A00C00B9C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a:stretch/>
        </p:blipFill>
        <p:spPr>
          <a:xfrm>
            <a:off x="7871440" y="3088473"/>
            <a:ext cx="535814" cy="535814"/>
          </a:xfrm>
          <a:prstGeom prst="rect">
            <a:avLst/>
          </a:prstGeom>
        </p:spPr>
      </p:pic>
      <p:pic>
        <p:nvPicPr>
          <p:cNvPr id="10" name="Graphic 9">
            <a:extLst>
              <a:ext uri="{FF2B5EF4-FFF2-40B4-BE49-F238E27FC236}">
                <a16:creationId xmlns:a16="http://schemas.microsoft.com/office/drawing/2014/main" id="{6CF6DCB2-6264-74FA-5B51-4C638930EA2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a:stretch/>
        </p:blipFill>
        <p:spPr>
          <a:xfrm>
            <a:off x="4911517" y="3153291"/>
            <a:ext cx="406178" cy="406178"/>
          </a:xfrm>
          <a:prstGeom prst="rect">
            <a:avLst/>
          </a:prstGeom>
        </p:spPr>
      </p:pic>
      <p:pic>
        <p:nvPicPr>
          <p:cNvPr id="11" name="Graphic 10">
            <a:extLst>
              <a:ext uri="{FF2B5EF4-FFF2-40B4-BE49-F238E27FC236}">
                <a16:creationId xmlns:a16="http://schemas.microsoft.com/office/drawing/2014/main" id="{93D403A6-9635-6628-6639-371C250EE604}"/>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a:stretch/>
        </p:blipFill>
        <p:spPr>
          <a:xfrm>
            <a:off x="5639538" y="3110070"/>
            <a:ext cx="492621" cy="492621"/>
          </a:xfrm>
          <a:prstGeom prst="rect">
            <a:avLst/>
          </a:prstGeom>
        </p:spPr>
      </p:pic>
      <p:pic>
        <p:nvPicPr>
          <p:cNvPr id="12" name="Graphic 11">
            <a:extLst>
              <a:ext uri="{FF2B5EF4-FFF2-40B4-BE49-F238E27FC236}">
                <a16:creationId xmlns:a16="http://schemas.microsoft.com/office/drawing/2014/main" id="{5ADDD498-8EE0-CA20-D62D-619AC5D3013F}"/>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a:stretch/>
        </p:blipFill>
        <p:spPr>
          <a:xfrm>
            <a:off x="7169550" y="3143837"/>
            <a:ext cx="425086" cy="425086"/>
          </a:xfrm>
          <a:prstGeom prst="rect">
            <a:avLst/>
          </a:prstGeom>
        </p:spPr>
      </p:pic>
      <p:pic>
        <p:nvPicPr>
          <p:cNvPr id="13" name="Graphic 12">
            <a:extLst>
              <a:ext uri="{FF2B5EF4-FFF2-40B4-BE49-F238E27FC236}">
                <a16:creationId xmlns:a16="http://schemas.microsoft.com/office/drawing/2014/main" id="{B76FF156-4EA3-932A-4577-F02DD1604CDC}"/>
              </a:ext>
            </a:extLst>
          </p:cNvPr>
          <p:cNvPicPr>
            <a:picLocks/>
          </p:cNvPicPr>
          <p:nvPr/>
        </p:nvPicPr>
        <p:blipFill>
          <a:blip r:embed="rId17">
            <a:extLst>
              <a:ext uri="{96DAC541-7B7A-43D3-8B79-37D633B846F1}">
                <asvg:svgBlip xmlns:asvg="http://schemas.microsoft.com/office/drawing/2016/SVG/main" r:embed="rId18"/>
              </a:ext>
            </a:extLst>
          </a:blip>
          <a:stretch>
            <a:fillRect/>
          </a:stretch>
        </p:blipFill>
        <p:spPr>
          <a:xfrm>
            <a:off x="5615250" y="3747751"/>
            <a:ext cx="541197" cy="541197"/>
          </a:xfrm>
          <a:prstGeom prst="rect">
            <a:avLst/>
          </a:prstGeom>
        </p:spPr>
      </p:pic>
      <p:pic>
        <p:nvPicPr>
          <p:cNvPr id="14" name="Graphic 13">
            <a:extLst>
              <a:ext uri="{FF2B5EF4-FFF2-40B4-BE49-F238E27FC236}">
                <a16:creationId xmlns:a16="http://schemas.microsoft.com/office/drawing/2014/main" id="{02EBD655-532D-217D-432C-4BA12F328C9B}"/>
              </a:ext>
            </a:extLst>
          </p:cNvPr>
          <p:cNvPicPr>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8574219" y="3060332"/>
            <a:ext cx="592097" cy="592097"/>
          </a:xfrm>
          <a:prstGeom prst="rect">
            <a:avLst/>
          </a:prstGeom>
        </p:spPr>
      </p:pic>
      <p:pic>
        <p:nvPicPr>
          <p:cNvPr id="15" name="Graphic 14">
            <a:extLst>
              <a:ext uri="{FF2B5EF4-FFF2-40B4-BE49-F238E27FC236}">
                <a16:creationId xmlns:a16="http://schemas.microsoft.com/office/drawing/2014/main" id="{4749A561-0228-4313-F41B-DBD8D1620099}"/>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6398171" y="3759820"/>
            <a:ext cx="517058" cy="517058"/>
          </a:xfrm>
          <a:prstGeom prst="rect">
            <a:avLst/>
          </a:prstGeom>
        </p:spPr>
      </p:pic>
      <p:pic>
        <p:nvPicPr>
          <p:cNvPr id="16" name="Picture 15">
            <a:extLst>
              <a:ext uri="{FF2B5EF4-FFF2-40B4-BE49-F238E27FC236}">
                <a16:creationId xmlns:a16="http://schemas.microsoft.com/office/drawing/2014/main" id="{9B3C9CA7-4573-F7F0-85B3-830561798CBB}"/>
              </a:ext>
            </a:extLst>
          </p:cNvPr>
          <p:cNvPicPr>
            <a:picLocks noChangeAspect="1"/>
          </p:cNvPicPr>
          <p:nvPr/>
        </p:nvPicPr>
        <p:blipFill>
          <a:blip r:embed="rId23"/>
          <a:stretch>
            <a:fillRect/>
          </a:stretch>
        </p:blipFill>
        <p:spPr>
          <a:xfrm>
            <a:off x="7836070" y="3834217"/>
            <a:ext cx="606554" cy="368265"/>
          </a:xfrm>
          <a:prstGeom prst="rect">
            <a:avLst/>
          </a:prstGeom>
        </p:spPr>
      </p:pic>
      <p:pic>
        <p:nvPicPr>
          <p:cNvPr id="17" name="Picture 16">
            <a:extLst>
              <a:ext uri="{FF2B5EF4-FFF2-40B4-BE49-F238E27FC236}">
                <a16:creationId xmlns:a16="http://schemas.microsoft.com/office/drawing/2014/main" id="{A555D379-4EB2-71E7-B8B1-CFE90715899A}"/>
              </a:ext>
            </a:extLst>
          </p:cNvPr>
          <p:cNvPicPr>
            <a:picLocks noChangeAspect="1"/>
          </p:cNvPicPr>
          <p:nvPr/>
        </p:nvPicPr>
        <p:blipFill>
          <a:blip r:embed="rId24"/>
          <a:stretch>
            <a:fillRect/>
          </a:stretch>
        </p:blipFill>
        <p:spPr>
          <a:xfrm>
            <a:off x="4850903" y="3789303"/>
            <a:ext cx="494022" cy="458093"/>
          </a:xfrm>
          <a:prstGeom prst="rect">
            <a:avLst/>
          </a:prstGeom>
        </p:spPr>
      </p:pic>
      <p:pic>
        <p:nvPicPr>
          <p:cNvPr id="18" name="Picture 17">
            <a:extLst>
              <a:ext uri="{FF2B5EF4-FFF2-40B4-BE49-F238E27FC236}">
                <a16:creationId xmlns:a16="http://schemas.microsoft.com/office/drawing/2014/main" id="{0B4DABBE-50F5-F9B0-9665-5F97A84ADE80}"/>
              </a:ext>
            </a:extLst>
          </p:cNvPr>
          <p:cNvPicPr>
            <a:picLocks noChangeAspect="1"/>
          </p:cNvPicPr>
          <p:nvPr/>
        </p:nvPicPr>
        <p:blipFill>
          <a:blip r:embed="rId25"/>
          <a:stretch>
            <a:fillRect/>
          </a:stretch>
        </p:blipFill>
        <p:spPr>
          <a:xfrm>
            <a:off x="7152519" y="3804781"/>
            <a:ext cx="488104" cy="403217"/>
          </a:xfrm>
          <a:prstGeom prst="rect">
            <a:avLst/>
          </a:prstGeom>
        </p:spPr>
      </p:pic>
      <p:pic>
        <p:nvPicPr>
          <p:cNvPr id="19" name="Graphic 18">
            <a:extLst>
              <a:ext uri="{FF2B5EF4-FFF2-40B4-BE49-F238E27FC236}">
                <a16:creationId xmlns:a16="http://schemas.microsoft.com/office/drawing/2014/main" id="{7374E7CE-F420-E4E9-962B-41AF2C500F6B}"/>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a:stretch/>
        </p:blipFill>
        <p:spPr>
          <a:xfrm>
            <a:off x="7866482" y="1684124"/>
            <a:ext cx="582200" cy="582200"/>
          </a:xfrm>
          <a:prstGeom prst="rect">
            <a:avLst/>
          </a:prstGeom>
        </p:spPr>
      </p:pic>
      <p:pic>
        <p:nvPicPr>
          <p:cNvPr id="20" name="Graphic 19">
            <a:extLst>
              <a:ext uri="{FF2B5EF4-FFF2-40B4-BE49-F238E27FC236}">
                <a16:creationId xmlns:a16="http://schemas.microsoft.com/office/drawing/2014/main" id="{7A0B12F8-9D86-7CBF-252E-7FAD9B6BDD14}"/>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a:stretch/>
        </p:blipFill>
        <p:spPr>
          <a:xfrm>
            <a:off x="4816817" y="2376248"/>
            <a:ext cx="595578" cy="595578"/>
          </a:xfrm>
          <a:prstGeom prst="rect">
            <a:avLst/>
          </a:prstGeom>
        </p:spPr>
      </p:pic>
      <p:pic>
        <p:nvPicPr>
          <p:cNvPr id="21" name="Graphic 20">
            <a:extLst>
              <a:ext uri="{FF2B5EF4-FFF2-40B4-BE49-F238E27FC236}">
                <a16:creationId xmlns:a16="http://schemas.microsoft.com/office/drawing/2014/main" id="{96A50120-6B15-AD83-2293-B2D70B412D07}"/>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a:stretch/>
        </p:blipFill>
        <p:spPr>
          <a:xfrm>
            <a:off x="8572478" y="1697082"/>
            <a:ext cx="595578" cy="595578"/>
          </a:xfrm>
          <a:prstGeom prst="rect">
            <a:avLst/>
          </a:prstGeom>
        </p:spPr>
      </p:pic>
      <p:pic>
        <p:nvPicPr>
          <p:cNvPr id="22" name="Graphic 21">
            <a:extLst>
              <a:ext uri="{FF2B5EF4-FFF2-40B4-BE49-F238E27FC236}">
                <a16:creationId xmlns:a16="http://schemas.microsoft.com/office/drawing/2014/main" id="{F52821D4-7FFF-DA5F-C344-58C022D8E50E}"/>
              </a:ext>
            </a:extLst>
          </p:cNvPr>
          <p:cNvPicPr>
            <a:picLocks/>
          </p:cNvPicPr>
          <p:nvPr/>
        </p:nvPicPr>
        <p:blipFill>
          <a:blip r:embed="rId32">
            <a:extLst>
              <a:ext uri="{96DAC541-7B7A-43D3-8B79-37D633B846F1}">
                <asvg:svgBlip xmlns:asvg="http://schemas.microsoft.com/office/drawing/2016/SVG/main" r:embed="rId33"/>
              </a:ext>
            </a:extLst>
          </a:blip>
          <a:stretch>
            <a:fillRect/>
          </a:stretch>
        </p:blipFill>
        <p:spPr>
          <a:xfrm>
            <a:off x="7084752" y="1697530"/>
            <a:ext cx="561812" cy="561812"/>
          </a:xfrm>
          <a:prstGeom prst="rect">
            <a:avLst/>
          </a:prstGeom>
        </p:spPr>
      </p:pic>
      <p:grpSp>
        <p:nvGrpSpPr>
          <p:cNvPr id="23" name="Group 22">
            <a:extLst>
              <a:ext uri="{FF2B5EF4-FFF2-40B4-BE49-F238E27FC236}">
                <a16:creationId xmlns:a16="http://schemas.microsoft.com/office/drawing/2014/main" id="{9042552B-3E53-78B3-2AE4-C48D32D5DFD6}"/>
              </a:ext>
            </a:extLst>
          </p:cNvPr>
          <p:cNvGrpSpPr/>
          <p:nvPr/>
        </p:nvGrpSpPr>
        <p:grpSpPr>
          <a:xfrm>
            <a:off x="9792870" y="2520512"/>
            <a:ext cx="627447" cy="627444"/>
            <a:chOff x="1563352" y="1377316"/>
            <a:chExt cx="714128" cy="714124"/>
          </a:xfrm>
        </p:grpSpPr>
        <p:sp>
          <p:nvSpPr>
            <p:cNvPr id="24" name="Freeform: Shape 7">
              <a:extLst>
                <a:ext uri="{FF2B5EF4-FFF2-40B4-BE49-F238E27FC236}">
                  <a16:creationId xmlns:a16="http://schemas.microsoft.com/office/drawing/2014/main" id="{4D3BFFC9-7EBD-A47C-7C9A-EE10A9C6B063}"/>
                </a:ext>
              </a:extLst>
            </p:cNvPr>
            <p:cNvSpPr/>
            <p:nvPr/>
          </p:nvSpPr>
          <p:spPr>
            <a:xfrm>
              <a:off x="1563352" y="137731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latin typeface="Proxima Nova Lt" panose="02000506030000020004" pitchFamily="50" charset="0"/>
              </a:endParaRPr>
            </a:p>
          </p:txBody>
        </p:sp>
        <p:pic>
          <p:nvPicPr>
            <p:cNvPr id="25" name="Graphic 24">
              <a:extLst>
                <a:ext uri="{FF2B5EF4-FFF2-40B4-BE49-F238E27FC236}">
                  <a16:creationId xmlns:a16="http://schemas.microsoft.com/office/drawing/2014/main" id="{839D34A1-684A-A48C-7553-859925074953}"/>
                </a:ext>
              </a:extLst>
            </p:cNvPr>
            <p:cNvPicPr>
              <a:picLocks/>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p:blipFill>
          <p:spPr>
            <a:xfrm>
              <a:off x="1656516" y="1484997"/>
              <a:ext cx="526911" cy="526911"/>
            </a:xfrm>
            <a:prstGeom prst="rect">
              <a:avLst/>
            </a:prstGeom>
          </p:spPr>
        </p:pic>
      </p:grpSp>
      <p:grpSp>
        <p:nvGrpSpPr>
          <p:cNvPr id="26" name="Group 25">
            <a:extLst>
              <a:ext uri="{FF2B5EF4-FFF2-40B4-BE49-F238E27FC236}">
                <a16:creationId xmlns:a16="http://schemas.microsoft.com/office/drawing/2014/main" id="{F66C670A-E2E9-4A8F-D147-9250BD4BC561}"/>
              </a:ext>
            </a:extLst>
          </p:cNvPr>
          <p:cNvGrpSpPr/>
          <p:nvPr/>
        </p:nvGrpSpPr>
        <p:grpSpPr>
          <a:xfrm>
            <a:off x="10523545" y="2520512"/>
            <a:ext cx="627447" cy="627444"/>
            <a:chOff x="6248881" y="1374533"/>
            <a:chExt cx="714127" cy="714124"/>
          </a:xfrm>
        </p:grpSpPr>
        <p:sp>
          <p:nvSpPr>
            <p:cNvPr id="27" name="Freeform: Shape 13">
              <a:extLst>
                <a:ext uri="{FF2B5EF4-FFF2-40B4-BE49-F238E27FC236}">
                  <a16:creationId xmlns:a16="http://schemas.microsoft.com/office/drawing/2014/main" id="{690C7F7E-73B1-0DA8-419D-C0825721A021}"/>
                </a:ext>
              </a:extLst>
            </p:cNvPr>
            <p:cNvSpPr/>
            <p:nvPr/>
          </p:nvSpPr>
          <p:spPr>
            <a:xfrm>
              <a:off x="6248881" y="1374533"/>
              <a:ext cx="714127"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solidFill>
                  <a:schemeClr val="tx2"/>
                </a:solidFill>
                <a:latin typeface="Proxima Nova Lt" panose="02000506030000020004" pitchFamily="50" charset="0"/>
              </a:endParaRPr>
            </a:p>
          </p:txBody>
        </p:sp>
        <p:pic>
          <p:nvPicPr>
            <p:cNvPr id="28" name="Graphic 27">
              <a:extLst>
                <a:ext uri="{FF2B5EF4-FFF2-40B4-BE49-F238E27FC236}">
                  <a16:creationId xmlns:a16="http://schemas.microsoft.com/office/drawing/2014/main" id="{617AF3C4-B705-C062-DD71-BFA31F122504}"/>
                </a:ext>
              </a:extLst>
            </p:cNvPr>
            <p:cNvPicPr>
              <a:picLocks/>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p:blipFill>
          <p:spPr>
            <a:xfrm>
              <a:off x="6386950" y="1531602"/>
              <a:ext cx="416117" cy="416117"/>
            </a:xfrm>
            <a:prstGeom prst="rect">
              <a:avLst/>
            </a:prstGeom>
          </p:spPr>
        </p:pic>
      </p:grpSp>
      <p:grpSp>
        <p:nvGrpSpPr>
          <p:cNvPr id="29" name="Group 28">
            <a:extLst>
              <a:ext uri="{FF2B5EF4-FFF2-40B4-BE49-F238E27FC236}">
                <a16:creationId xmlns:a16="http://schemas.microsoft.com/office/drawing/2014/main" id="{B4D5D95F-C223-E50E-B28F-ADE2270756D2}"/>
              </a:ext>
            </a:extLst>
          </p:cNvPr>
          <p:cNvGrpSpPr/>
          <p:nvPr/>
        </p:nvGrpSpPr>
        <p:grpSpPr>
          <a:xfrm>
            <a:off x="9792870" y="3929410"/>
            <a:ext cx="627447" cy="627444"/>
            <a:chOff x="1563352" y="3271536"/>
            <a:chExt cx="714128" cy="714124"/>
          </a:xfrm>
        </p:grpSpPr>
        <p:sp>
          <p:nvSpPr>
            <p:cNvPr id="30" name="Freeform: Shape 20">
              <a:extLst>
                <a:ext uri="{FF2B5EF4-FFF2-40B4-BE49-F238E27FC236}">
                  <a16:creationId xmlns:a16="http://schemas.microsoft.com/office/drawing/2014/main" id="{990BA1BA-FC80-1B60-72DF-23C8AAAAD679}"/>
                </a:ext>
              </a:extLst>
            </p:cNvPr>
            <p:cNvSpPr/>
            <p:nvPr/>
          </p:nvSpPr>
          <p:spPr>
            <a:xfrm>
              <a:off x="1563352" y="327153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latin typeface="Proxima Nova Lt" panose="02000506030000020004" pitchFamily="50" charset="0"/>
              </a:endParaRPr>
            </a:p>
          </p:txBody>
        </p:sp>
        <p:pic>
          <p:nvPicPr>
            <p:cNvPr id="31" name="Graphic 30">
              <a:extLst>
                <a:ext uri="{FF2B5EF4-FFF2-40B4-BE49-F238E27FC236}">
                  <a16:creationId xmlns:a16="http://schemas.microsoft.com/office/drawing/2014/main" id="{F0754D5C-AF00-2A2A-D09C-4A2E7221AA66}"/>
                </a:ext>
              </a:extLst>
            </p:cNvPr>
            <p:cNvPicPr>
              <a:picLocks/>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p:blipFill>
          <p:spPr>
            <a:xfrm>
              <a:off x="1710706" y="3429427"/>
              <a:ext cx="442519" cy="442520"/>
            </a:xfrm>
            <a:prstGeom prst="rect">
              <a:avLst/>
            </a:prstGeom>
          </p:spPr>
        </p:pic>
      </p:grpSp>
      <p:grpSp>
        <p:nvGrpSpPr>
          <p:cNvPr id="32" name="Group 31">
            <a:extLst>
              <a:ext uri="{FF2B5EF4-FFF2-40B4-BE49-F238E27FC236}">
                <a16:creationId xmlns:a16="http://schemas.microsoft.com/office/drawing/2014/main" id="{EFFB058B-D6EA-52F6-CA14-604A549CF632}"/>
              </a:ext>
            </a:extLst>
          </p:cNvPr>
          <p:cNvGrpSpPr/>
          <p:nvPr/>
        </p:nvGrpSpPr>
        <p:grpSpPr>
          <a:xfrm>
            <a:off x="10523545" y="3227484"/>
            <a:ext cx="627447" cy="627444"/>
            <a:chOff x="6248887" y="2325320"/>
            <a:chExt cx="714128" cy="714124"/>
          </a:xfrm>
        </p:grpSpPr>
        <p:sp>
          <p:nvSpPr>
            <p:cNvPr id="33" name="Freeform: Shape 26">
              <a:extLst>
                <a:ext uri="{FF2B5EF4-FFF2-40B4-BE49-F238E27FC236}">
                  <a16:creationId xmlns:a16="http://schemas.microsoft.com/office/drawing/2014/main" id="{F7A17987-CFA3-7CED-F825-4965CA8DF7EB}"/>
                </a:ext>
              </a:extLst>
            </p:cNvPr>
            <p:cNvSpPr/>
            <p:nvPr/>
          </p:nvSpPr>
          <p:spPr>
            <a:xfrm>
              <a:off x="6248887" y="2325320"/>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solidFill>
                  <a:schemeClr val="tx2"/>
                </a:solidFill>
                <a:latin typeface="Proxima Nova Lt" panose="02000506030000020004" pitchFamily="50" charset="0"/>
              </a:endParaRPr>
            </a:p>
          </p:txBody>
        </p:sp>
        <p:pic>
          <p:nvPicPr>
            <p:cNvPr id="34" name="Graphic 33">
              <a:extLst>
                <a:ext uri="{FF2B5EF4-FFF2-40B4-BE49-F238E27FC236}">
                  <a16:creationId xmlns:a16="http://schemas.microsoft.com/office/drawing/2014/main" id="{8606EBB1-0593-A0A1-912D-E63FA5D2A1A7}"/>
                </a:ext>
              </a:extLst>
            </p:cNvPr>
            <p:cNvPicPr>
              <a:picLocks/>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6401773" y="2465793"/>
              <a:ext cx="416117" cy="416117"/>
            </a:xfrm>
            <a:prstGeom prst="rect">
              <a:avLst/>
            </a:prstGeom>
          </p:spPr>
        </p:pic>
      </p:grpSp>
      <p:grpSp>
        <p:nvGrpSpPr>
          <p:cNvPr id="35" name="Group 34">
            <a:extLst>
              <a:ext uri="{FF2B5EF4-FFF2-40B4-BE49-F238E27FC236}">
                <a16:creationId xmlns:a16="http://schemas.microsoft.com/office/drawing/2014/main" id="{BD1020FF-423E-9D41-2723-1BDDDE50A8CC}"/>
              </a:ext>
            </a:extLst>
          </p:cNvPr>
          <p:cNvGrpSpPr/>
          <p:nvPr/>
        </p:nvGrpSpPr>
        <p:grpSpPr>
          <a:xfrm>
            <a:off x="9792870" y="4634168"/>
            <a:ext cx="627447" cy="627444"/>
            <a:chOff x="1390326" y="4265866"/>
            <a:chExt cx="714128" cy="714124"/>
          </a:xfrm>
        </p:grpSpPr>
        <p:sp>
          <p:nvSpPr>
            <p:cNvPr id="36" name="Freeform: Shape 32">
              <a:extLst>
                <a:ext uri="{FF2B5EF4-FFF2-40B4-BE49-F238E27FC236}">
                  <a16:creationId xmlns:a16="http://schemas.microsoft.com/office/drawing/2014/main" id="{403E0378-16B3-2937-315B-70E34FBDC69F}"/>
                </a:ext>
              </a:extLst>
            </p:cNvPr>
            <p:cNvSpPr/>
            <p:nvPr/>
          </p:nvSpPr>
          <p:spPr>
            <a:xfrm>
              <a:off x="1390326" y="426586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latin typeface="Proxima Nova Lt" panose="02000506030000020004" pitchFamily="50" charset="0"/>
              </a:endParaRPr>
            </a:p>
          </p:txBody>
        </p:sp>
        <p:pic>
          <p:nvPicPr>
            <p:cNvPr id="37" name="Graphic 36">
              <a:extLst>
                <a:ext uri="{FF2B5EF4-FFF2-40B4-BE49-F238E27FC236}">
                  <a16:creationId xmlns:a16="http://schemas.microsoft.com/office/drawing/2014/main" id="{7F1822A6-6910-61A4-2B5A-569D2C044066}"/>
                </a:ext>
              </a:extLst>
            </p:cNvPr>
            <p:cNvPicPr>
              <a:picLocks/>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1495220" y="4368790"/>
              <a:ext cx="503502" cy="503502"/>
            </a:xfrm>
            <a:prstGeom prst="rect">
              <a:avLst/>
            </a:prstGeom>
          </p:spPr>
        </p:pic>
      </p:grpSp>
      <p:grpSp>
        <p:nvGrpSpPr>
          <p:cNvPr id="38" name="Group 37">
            <a:extLst>
              <a:ext uri="{FF2B5EF4-FFF2-40B4-BE49-F238E27FC236}">
                <a16:creationId xmlns:a16="http://schemas.microsoft.com/office/drawing/2014/main" id="{DAD3FA2D-9A79-F100-F6C2-71A277F92A98}"/>
              </a:ext>
            </a:extLst>
          </p:cNvPr>
          <p:cNvGrpSpPr/>
          <p:nvPr/>
        </p:nvGrpSpPr>
        <p:grpSpPr>
          <a:xfrm>
            <a:off x="10523545" y="3929410"/>
            <a:ext cx="627447" cy="627444"/>
            <a:chOff x="6248887" y="3276108"/>
            <a:chExt cx="714128" cy="714124"/>
          </a:xfrm>
        </p:grpSpPr>
        <p:sp>
          <p:nvSpPr>
            <p:cNvPr id="39" name="Freeform: Shape 38">
              <a:extLst>
                <a:ext uri="{FF2B5EF4-FFF2-40B4-BE49-F238E27FC236}">
                  <a16:creationId xmlns:a16="http://schemas.microsoft.com/office/drawing/2014/main" id="{40C4F647-32F3-B9CE-BC4C-3CE4649A2638}"/>
                </a:ext>
              </a:extLst>
            </p:cNvPr>
            <p:cNvSpPr/>
            <p:nvPr/>
          </p:nvSpPr>
          <p:spPr>
            <a:xfrm>
              <a:off x="6248887" y="3276108"/>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solidFill>
                  <a:schemeClr val="tx2"/>
                </a:solidFill>
                <a:latin typeface="Proxima Nova Lt" panose="02000506030000020004" pitchFamily="50" charset="0"/>
              </a:endParaRPr>
            </a:p>
          </p:txBody>
        </p:sp>
        <p:pic>
          <p:nvPicPr>
            <p:cNvPr id="40" name="Graphic 39">
              <a:extLst>
                <a:ext uri="{FF2B5EF4-FFF2-40B4-BE49-F238E27FC236}">
                  <a16:creationId xmlns:a16="http://schemas.microsoft.com/office/drawing/2014/main" id="{53DAB420-591E-02B7-6EBE-3D2042511F0C}"/>
                </a:ext>
              </a:extLst>
            </p:cNvPr>
            <p:cNvPicPr>
              <a:picLocks/>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a:off x="6386950" y="3411778"/>
              <a:ext cx="457729" cy="457729"/>
            </a:xfrm>
            <a:prstGeom prst="rect">
              <a:avLst/>
            </a:prstGeom>
          </p:spPr>
        </p:pic>
      </p:grpSp>
      <p:grpSp>
        <p:nvGrpSpPr>
          <p:cNvPr id="41" name="Group 40">
            <a:extLst>
              <a:ext uri="{FF2B5EF4-FFF2-40B4-BE49-F238E27FC236}">
                <a16:creationId xmlns:a16="http://schemas.microsoft.com/office/drawing/2014/main" id="{48AA2853-E114-67A9-E8C4-B426D3F116B7}"/>
              </a:ext>
            </a:extLst>
          </p:cNvPr>
          <p:cNvGrpSpPr/>
          <p:nvPr/>
        </p:nvGrpSpPr>
        <p:grpSpPr>
          <a:xfrm>
            <a:off x="9792870" y="3227484"/>
            <a:ext cx="627447" cy="627444"/>
            <a:chOff x="1544846" y="2299593"/>
            <a:chExt cx="714128" cy="714124"/>
          </a:xfrm>
        </p:grpSpPr>
        <p:sp>
          <p:nvSpPr>
            <p:cNvPr id="42" name="Freeform: Shape 47">
              <a:extLst>
                <a:ext uri="{FF2B5EF4-FFF2-40B4-BE49-F238E27FC236}">
                  <a16:creationId xmlns:a16="http://schemas.microsoft.com/office/drawing/2014/main" id="{C5DA8A84-B7B2-A4C8-34BA-84CC5BA9CAAF}"/>
                </a:ext>
              </a:extLst>
            </p:cNvPr>
            <p:cNvSpPr/>
            <p:nvPr/>
          </p:nvSpPr>
          <p:spPr>
            <a:xfrm>
              <a:off x="1544846" y="2299593"/>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latin typeface="Proxima Nova Lt" panose="02000506030000020004" pitchFamily="50" charset="0"/>
              </a:endParaRPr>
            </a:p>
          </p:txBody>
        </p:sp>
        <p:pic>
          <p:nvPicPr>
            <p:cNvPr id="43" name="Graphic 42">
              <a:extLst>
                <a:ext uri="{FF2B5EF4-FFF2-40B4-BE49-F238E27FC236}">
                  <a16:creationId xmlns:a16="http://schemas.microsoft.com/office/drawing/2014/main" id="{644AEA2C-6C49-D511-FD20-B0AB9C2854AA}"/>
                </a:ext>
              </a:extLst>
            </p:cNvPr>
            <p:cNvPicPr>
              <a:picLocks/>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p:blipFill>
          <p:spPr>
            <a:xfrm>
              <a:off x="1657806" y="2418993"/>
              <a:ext cx="488208" cy="488208"/>
            </a:xfrm>
            <a:prstGeom prst="rect">
              <a:avLst/>
            </a:prstGeom>
          </p:spPr>
        </p:pic>
      </p:grpSp>
      <p:grpSp>
        <p:nvGrpSpPr>
          <p:cNvPr id="44" name="Group 43">
            <a:extLst>
              <a:ext uri="{FF2B5EF4-FFF2-40B4-BE49-F238E27FC236}">
                <a16:creationId xmlns:a16="http://schemas.microsoft.com/office/drawing/2014/main" id="{C2312795-7F27-0E49-2E91-931C49F815A9}"/>
              </a:ext>
            </a:extLst>
          </p:cNvPr>
          <p:cNvGrpSpPr/>
          <p:nvPr/>
        </p:nvGrpSpPr>
        <p:grpSpPr>
          <a:xfrm>
            <a:off x="10523545" y="4634168"/>
            <a:ext cx="627447" cy="627444"/>
            <a:chOff x="6248887" y="4226896"/>
            <a:chExt cx="714128" cy="714124"/>
          </a:xfrm>
        </p:grpSpPr>
        <p:sp>
          <p:nvSpPr>
            <p:cNvPr id="45" name="Freeform: Shape 105">
              <a:extLst>
                <a:ext uri="{FF2B5EF4-FFF2-40B4-BE49-F238E27FC236}">
                  <a16:creationId xmlns:a16="http://schemas.microsoft.com/office/drawing/2014/main" id="{72585F52-80BE-F8C4-2A50-EF78C835EA6F}"/>
                </a:ext>
              </a:extLst>
            </p:cNvPr>
            <p:cNvSpPr/>
            <p:nvPr/>
          </p:nvSpPr>
          <p:spPr>
            <a:xfrm>
              <a:off x="6248887" y="4226896"/>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solidFill>
                  <a:schemeClr val="tx2"/>
                </a:solidFill>
                <a:latin typeface="Proxima Nova Lt" panose="02000506030000020004" pitchFamily="50" charset="0"/>
              </a:endParaRPr>
            </a:p>
          </p:txBody>
        </p:sp>
        <p:pic>
          <p:nvPicPr>
            <p:cNvPr id="46" name="Graphic 45">
              <a:extLst>
                <a:ext uri="{FF2B5EF4-FFF2-40B4-BE49-F238E27FC236}">
                  <a16:creationId xmlns:a16="http://schemas.microsoft.com/office/drawing/2014/main" id="{433F1C31-6593-ADF5-A527-3561DAC84468}"/>
                </a:ext>
              </a:extLst>
            </p:cNvPr>
            <p:cNvPicPr>
              <a:picLocks/>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6386950" y="4341584"/>
              <a:ext cx="447562" cy="443131"/>
            </a:xfrm>
            <a:prstGeom prst="rect">
              <a:avLst/>
            </a:prstGeom>
          </p:spPr>
        </p:pic>
      </p:grpSp>
      <p:grpSp>
        <p:nvGrpSpPr>
          <p:cNvPr id="47" name="Group 46">
            <a:extLst>
              <a:ext uri="{FF2B5EF4-FFF2-40B4-BE49-F238E27FC236}">
                <a16:creationId xmlns:a16="http://schemas.microsoft.com/office/drawing/2014/main" id="{101F8741-3890-91CC-59A0-F06F8CFB8E3B}"/>
              </a:ext>
            </a:extLst>
          </p:cNvPr>
          <p:cNvGrpSpPr/>
          <p:nvPr/>
        </p:nvGrpSpPr>
        <p:grpSpPr>
          <a:xfrm>
            <a:off x="10523545" y="5333553"/>
            <a:ext cx="627447" cy="627444"/>
            <a:chOff x="6248584" y="5290035"/>
            <a:chExt cx="714128" cy="714124"/>
          </a:xfrm>
        </p:grpSpPr>
        <p:sp>
          <p:nvSpPr>
            <p:cNvPr id="48" name="Freeform: Shape 111">
              <a:extLst>
                <a:ext uri="{FF2B5EF4-FFF2-40B4-BE49-F238E27FC236}">
                  <a16:creationId xmlns:a16="http://schemas.microsoft.com/office/drawing/2014/main" id="{40AF4FA2-4D6A-F120-946E-E721FB62FFA6}"/>
                </a:ext>
              </a:extLst>
            </p:cNvPr>
            <p:cNvSpPr/>
            <p:nvPr/>
          </p:nvSpPr>
          <p:spPr>
            <a:xfrm>
              <a:off x="6248584" y="5290035"/>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solidFill>
                  <a:schemeClr val="tx2"/>
                </a:solidFill>
                <a:latin typeface="Proxima Nova Lt" panose="02000506030000020004" pitchFamily="50" charset="0"/>
              </a:endParaRPr>
            </a:p>
          </p:txBody>
        </p:sp>
        <p:pic>
          <p:nvPicPr>
            <p:cNvPr id="49" name="Graphic 48">
              <a:extLst>
                <a:ext uri="{FF2B5EF4-FFF2-40B4-BE49-F238E27FC236}">
                  <a16:creationId xmlns:a16="http://schemas.microsoft.com/office/drawing/2014/main" id="{BC1BE86A-C90E-F069-4BCC-4BB6C63F8D36}"/>
                </a:ext>
              </a:extLst>
            </p:cNvPr>
            <p:cNvPicPr>
              <a:picLocks/>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6376783" y="5415910"/>
              <a:ext cx="457729" cy="457729"/>
            </a:xfrm>
            <a:prstGeom prst="rect">
              <a:avLst/>
            </a:prstGeom>
          </p:spPr>
        </p:pic>
      </p:grpSp>
      <p:grpSp>
        <p:nvGrpSpPr>
          <p:cNvPr id="50" name="Group 49">
            <a:extLst>
              <a:ext uri="{FF2B5EF4-FFF2-40B4-BE49-F238E27FC236}">
                <a16:creationId xmlns:a16="http://schemas.microsoft.com/office/drawing/2014/main" id="{3D85F917-B02E-285D-E8A3-7C7C544EA1F5}"/>
              </a:ext>
            </a:extLst>
          </p:cNvPr>
          <p:cNvGrpSpPr/>
          <p:nvPr/>
        </p:nvGrpSpPr>
        <p:grpSpPr>
          <a:xfrm>
            <a:off x="9792870" y="5334177"/>
            <a:ext cx="627447" cy="627444"/>
            <a:chOff x="1417664" y="5237297"/>
            <a:chExt cx="714128" cy="714124"/>
          </a:xfrm>
        </p:grpSpPr>
        <p:sp>
          <p:nvSpPr>
            <p:cNvPr id="51" name="Freeform: Shape 117">
              <a:extLst>
                <a:ext uri="{FF2B5EF4-FFF2-40B4-BE49-F238E27FC236}">
                  <a16:creationId xmlns:a16="http://schemas.microsoft.com/office/drawing/2014/main" id="{591D41D0-0AEE-1DD3-E756-79EE490BD4FA}"/>
                </a:ext>
              </a:extLst>
            </p:cNvPr>
            <p:cNvSpPr/>
            <p:nvPr/>
          </p:nvSpPr>
          <p:spPr>
            <a:xfrm>
              <a:off x="1417664" y="5237297"/>
              <a:ext cx="714128" cy="714124"/>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rgbClr val="BCD727"/>
            </a:solidFill>
            <a:ln w="11606" cap="flat">
              <a:noFill/>
              <a:prstDash val="solid"/>
              <a:miter/>
            </a:ln>
          </p:spPr>
          <p:txBody>
            <a:bodyPr rtlCol="0" anchor="ctr"/>
            <a:lstStyle/>
            <a:p>
              <a:endParaRPr lang="en-ZA" dirty="0">
                <a:latin typeface="Proxima Nova Lt" panose="02000506030000020004" pitchFamily="50" charset="0"/>
              </a:endParaRPr>
            </a:p>
          </p:txBody>
        </p:sp>
        <p:pic>
          <p:nvPicPr>
            <p:cNvPr id="52" name="Graphic 51">
              <a:extLst>
                <a:ext uri="{FF2B5EF4-FFF2-40B4-BE49-F238E27FC236}">
                  <a16:creationId xmlns:a16="http://schemas.microsoft.com/office/drawing/2014/main" id="{7F6340A4-3267-B609-5DCD-64FA3B861516}"/>
                </a:ext>
              </a:extLst>
            </p:cNvPr>
            <p:cNvPicPr>
              <a:picLocks/>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a:off x="1545863" y="5365494"/>
              <a:ext cx="457729" cy="457729"/>
            </a:xfrm>
            <a:prstGeom prst="rect">
              <a:avLst/>
            </a:prstGeom>
          </p:spPr>
        </p:pic>
      </p:grpSp>
      <p:pic>
        <p:nvPicPr>
          <p:cNvPr id="53" name="Graphic 52">
            <a:extLst>
              <a:ext uri="{FF2B5EF4-FFF2-40B4-BE49-F238E27FC236}">
                <a16:creationId xmlns:a16="http://schemas.microsoft.com/office/drawing/2014/main" id="{4B4F78F8-5E32-9A99-2463-73EA7BF94590}"/>
              </a:ext>
            </a:extLst>
          </p:cNvPr>
          <p:cNvPicPr>
            <a:picLocks/>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p:blipFill>
        <p:spPr>
          <a:xfrm>
            <a:off x="5600431" y="5114307"/>
            <a:ext cx="570834" cy="570833"/>
          </a:xfrm>
          <a:prstGeom prst="rect">
            <a:avLst/>
          </a:prstGeom>
        </p:spPr>
      </p:pic>
      <p:pic>
        <p:nvPicPr>
          <p:cNvPr id="54" name="Graphic 53">
            <a:extLst>
              <a:ext uri="{FF2B5EF4-FFF2-40B4-BE49-F238E27FC236}">
                <a16:creationId xmlns:a16="http://schemas.microsoft.com/office/drawing/2014/main" id="{7755945E-1B22-2A3F-FF8B-CA6110960CB1}"/>
              </a:ext>
            </a:extLst>
          </p:cNvPr>
          <p:cNvPicPr>
            <a:picLocks/>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6349236" y="5092260"/>
            <a:ext cx="614929" cy="614927"/>
          </a:xfrm>
          <a:prstGeom prst="rect">
            <a:avLst/>
          </a:prstGeom>
        </p:spPr>
      </p:pic>
      <p:pic>
        <p:nvPicPr>
          <p:cNvPr id="55" name="Graphic 54">
            <a:extLst>
              <a:ext uri="{FF2B5EF4-FFF2-40B4-BE49-F238E27FC236}">
                <a16:creationId xmlns:a16="http://schemas.microsoft.com/office/drawing/2014/main" id="{97BF3B19-E4E4-DD6A-8A67-B2D7399692D8}"/>
              </a:ext>
            </a:extLst>
          </p:cNvPr>
          <p:cNvPicPr>
            <a:picLocks/>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p:blipFill>
        <p:spPr>
          <a:xfrm>
            <a:off x="7111963" y="5129593"/>
            <a:ext cx="540261" cy="540260"/>
          </a:xfrm>
          <a:prstGeom prst="rect">
            <a:avLst/>
          </a:prstGeom>
        </p:spPr>
      </p:pic>
      <p:pic>
        <p:nvPicPr>
          <p:cNvPr id="56" name="Graphic 55">
            <a:extLst>
              <a:ext uri="{FF2B5EF4-FFF2-40B4-BE49-F238E27FC236}">
                <a16:creationId xmlns:a16="http://schemas.microsoft.com/office/drawing/2014/main" id="{349E6504-8614-83F7-A9D9-04D86A62B1E3}"/>
              </a:ext>
            </a:extLst>
          </p:cNvPr>
          <p:cNvPicPr>
            <a:picLocks/>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p:blipFill>
        <p:spPr>
          <a:xfrm>
            <a:off x="7783649" y="5044026"/>
            <a:ext cx="711397" cy="711394"/>
          </a:xfrm>
          <a:prstGeom prst="rect">
            <a:avLst/>
          </a:prstGeom>
        </p:spPr>
      </p:pic>
      <p:pic>
        <p:nvPicPr>
          <p:cNvPr id="57" name="Graphic 56">
            <a:extLst>
              <a:ext uri="{FF2B5EF4-FFF2-40B4-BE49-F238E27FC236}">
                <a16:creationId xmlns:a16="http://schemas.microsoft.com/office/drawing/2014/main" id="{186C0FBE-A886-1150-AB4E-5FFCEBD1480A}"/>
              </a:ext>
            </a:extLst>
          </p:cNvPr>
          <p:cNvPicPr>
            <a:picLocks/>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rcRect/>
          <a:stretch/>
        </p:blipFill>
        <p:spPr>
          <a:xfrm>
            <a:off x="8601058" y="5130514"/>
            <a:ext cx="538419" cy="538419"/>
          </a:xfrm>
          <a:prstGeom prst="rect">
            <a:avLst/>
          </a:prstGeom>
        </p:spPr>
      </p:pic>
      <p:pic>
        <p:nvPicPr>
          <p:cNvPr id="58" name="Graphic 57">
            <a:extLst>
              <a:ext uri="{FF2B5EF4-FFF2-40B4-BE49-F238E27FC236}">
                <a16:creationId xmlns:a16="http://schemas.microsoft.com/office/drawing/2014/main" id="{DE93FDB5-05C3-88CE-E548-693137AA41F7}"/>
              </a:ext>
            </a:extLst>
          </p:cNvPr>
          <p:cNvPicPr>
            <a:picLocks/>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rcRect/>
          <a:stretch/>
        </p:blipFill>
        <p:spPr>
          <a:xfrm>
            <a:off x="4803427" y="5829955"/>
            <a:ext cx="622358" cy="622358"/>
          </a:xfrm>
          <a:prstGeom prst="rect">
            <a:avLst/>
          </a:prstGeom>
        </p:spPr>
      </p:pic>
      <p:pic>
        <p:nvPicPr>
          <p:cNvPr id="59" name="Graphic 58">
            <a:extLst>
              <a:ext uri="{FF2B5EF4-FFF2-40B4-BE49-F238E27FC236}">
                <a16:creationId xmlns:a16="http://schemas.microsoft.com/office/drawing/2014/main" id="{C94A5E4D-F91C-C8D2-7FDA-B7523E8957B1}"/>
              </a:ext>
            </a:extLst>
          </p:cNvPr>
          <p:cNvPicPr>
            <a:picLocks/>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rcRect/>
          <a:stretch/>
        </p:blipFill>
        <p:spPr>
          <a:xfrm>
            <a:off x="5529934" y="5785220"/>
            <a:ext cx="711829" cy="711829"/>
          </a:xfrm>
          <a:prstGeom prst="rect">
            <a:avLst/>
          </a:prstGeom>
        </p:spPr>
      </p:pic>
      <p:grpSp>
        <p:nvGrpSpPr>
          <p:cNvPr id="60" name="Group 59">
            <a:extLst>
              <a:ext uri="{FF2B5EF4-FFF2-40B4-BE49-F238E27FC236}">
                <a16:creationId xmlns:a16="http://schemas.microsoft.com/office/drawing/2014/main" id="{4B97DFDB-0C18-6922-09F0-A94A345983EA}"/>
              </a:ext>
            </a:extLst>
          </p:cNvPr>
          <p:cNvGrpSpPr/>
          <p:nvPr/>
        </p:nvGrpSpPr>
        <p:grpSpPr>
          <a:xfrm>
            <a:off x="11239619" y="3228566"/>
            <a:ext cx="608786" cy="608783"/>
            <a:chOff x="6694107" y="2104478"/>
            <a:chExt cx="777154" cy="777151"/>
          </a:xfrm>
        </p:grpSpPr>
        <p:sp>
          <p:nvSpPr>
            <p:cNvPr id="61" name="Freeform: Shape 234">
              <a:extLst>
                <a:ext uri="{FF2B5EF4-FFF2-40B4-BE49-F238E27FC236}">
                  <a16:creationId xmlns:a16="http://schemas.microsoft.com/office/drawing/2014/main" id="{31775CAC-48AD-20C5-E404-AC0C2B69D537}"/>
                </a:ext>
              </a:extLst>
            </p:cNvPr>
            <p:cNvSpPr/>
            <p:nvPr/>
          </p:nvSpPr>
          <p:spPr>
            <a:xfrm>
              <a:off x="6694107" y="2104478"/>
              <a:ext cx="777154" cy="777151"/>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dirty="0">
                <a:ln>
                  <a:noFill/>
                </a:ln>
                <a:solidFill>
                  <a:prstClr val="black"/>
                </a:solidFill>
                <a:effectLst/>
                <a:uLnTx/>
                <a:uFillTx/>
                <a:latin typeface="Proxima Nova Lt" panose="02000506030000020004" pitchFamily="50" charset="0"/>
                <a:ea typeface="+mn-ea"/>
                <a:cs typeface="+mn-cs"/>
              </a:endParaRPr>
            </a:p>
          </p:txBody>
        </p:sp>
        <p:pic>
          <p:nvPicPr>
            <p:cNvPr id="62" name="Graphic 61">
              <a:extLst>
                <a:ext uri="{FF2B5EF4-FFF2-40B4-BE49-F238E27FC236}">
                  <a16:creationId xmlns:a16="http://schemas.microsoft.com/office/drawing/2014/main" id="{4A7388F2-8ADE-AD24-B4BB-F9E11E669971}"/>
                </a:ext>
              </a:extLst>
            </p:cNvPr>
            <p:cNvPicPr>
              <a:picLocks/>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rcRect/>
            <a:stretch/>
          </p:blipFill>
          <p:spPr>
            <a:xfrm>
              <a:off x="6826406" y="2235240"/>
              <a:ext cx="521284" cy="521285"/>
            </a:xfrm>
            <a:prstGeom prst="rect">
              <a:avLst/>
            </a:prstGeom>
          </p:spPr>
        </p:pic>
      </p:grpSp>
      <p:grpSp>
        <p:nvGrpSpPr>
          <p:cNvPr id="63" name="Group 62">
            <a:extLst>
              <a:ext uri="{FF2B5EF4-FFF2-40B4-BE49-F238E27FC236}">
                <a16:creationId xmlns:a16="http://schemas.microsoft.com/office/drawing/2014/main" id="{9CB93112-9F4E-E529-3FEF-101727747203}"/>
              </a:ext>
            </a:extLst>
          </p:cNvPr>
          <p:cNvGrpSpPr/>
          <p:nvPr/>
        </p:nvGrpSpPr>
        <p:grpSpPr>
          <a:xfrm>
            <a:off x="11239558" y="3931020"/>
            <a:ext cx="608909" cy="608906"/>
            <a:chOff x="4367733" y="4545081"/>
            <a:chExt cx="583888" cy="583885"/>
          </a:xfrm>
        </p:grpSpPr>
        <p:sp>
          <p:nvSpPr>
            <p:cNvPr id="64" name="Freeform: Shape 222">
              <a:extLst>
                <a:ext uri="{FF2B5EF4-FFF2-40B4-BE49-F238E27FC236}">
                  <a16:creationId xmlns:a16="http://schemas.microsoft.com/office/drawing/2014/main" id="{6603835E-BA60-81A4-0CB5-DC8E93833EF6}"/>
                </a:ext>
              </a:extLst>
            </p:cNvPr>
            <p:cNvSpPr/>
            <p:nvPr/>
          </p:nvSpPr>
          <p:spPr>
            <a:xfrm>
              <a:off x="4367733" y="4545081"/>
              <a:ext cx="583888" cy="583885"/>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dirty="0">
                <a:ln>
                  <a:noFill/>
                </a:ln>
                <a:solidFill>
                  <a:prstClr val="black"/>
                </a:solidFill>
                <a:effectLst/>
                <a:uLnTx/>
                <a:uFillTx/>
                <a:latin typeface="Proxima Nova Lt" panose="02000506030000020004" pitchFamily="50" charset="0"/>
                <a:ea typeface="+mn-ea"/>
                <a:cs typeface="+mn-cs"/>
              </a:endParaRPr>
            </a:p>
          </p:txBody>
        </p:sp>
        <p:pic>
          <p:nvPicPr>
            <p:cNvPr id="65" name="Graphic 64">
              <a:extLst>
                <a:ext uri="{FF2B5EF4-FFF2-40B4-BE49-F238E27FC236}">
                  <a16:creationId xmlns:a16="http://schemas.microsoft.com/office/drawing/2014/main" id="{A1E0CA76-3100-1359-BD3B-825E04831A1E}"/>
                </a:ext>
              </a:extLst>
            </p:cNvPr>
            <p:cNvPicPr>
              <a:picLocks/>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p:blipFill>
          <p:spPr>
            <a:xfrm>
              <a:off x="4431678" y="4593833"/>
              <a:ext cx="473898" cy="473897"/>
            </a:xfrm>
            <a:prstGeom prst="rect">
              <a:avLst/>
            </a:prstGeom>
          </p:spPr>
        </p:pic>
      </p:grpSp>
      <p:grpSp>
        <p:nvGrpSpPr>
          <p:cNvPr id="66" name="Group 65">
            <a:extLst>
              <a:ext uri="{FF2B5EF4-FFF2-40B4-BE49-F238E27FC236}">
                <a16:creationId xmlns:a16="http://schemas.microsoft.com/office/drawing/2014/main" id="{131E1E0F-7262-B152-0B5F-217221F0533E}"/>
              </a:ext>
            </a:extLst>
          </p:cNvPr>
          <p:cNvGrpSpPr/>
          <p:nvPr/>
        </p:nvGrpSpPr>
        <p:grpSpPr>
          <a:xfrm>
            <a:off x="11225837" y="4601887"/>
            <a:ext cx="636350" cy="636347"/>
            <a:chOff x="5875681" y="4545081"/>
            <a:chExt cx="583888" cy="583885"/>
          </a:xfrm>
        </p:grpSpPr>
        <p:sp>
          <p:nvSpPr>
            <p:cNvPr id="67" name="Freeform: Shape 226">
              <a:extLst>
                <a:ext uri="{FF2B5EF4-FFF2-40B4-BE49-F238E27FC236}">
                  <a16:creationId xmlns:a16="http://schemas.microsoft.com/office/drawing/2014/main" id="{B6A9C2CA-D79A-87A2-D8FC-494A2C11187F}"/>
                </a:ext>
              </a:extLst>
            </p:cNvPr>
            <p:cNvSpPr/>
            <p:nvPr/>
          </p:nvSpPr>
          <p:spPr>
            <a:xfrm>
              <a:off x="5875681" y="4545081"/>
              <a:ext cx="583888" cy="583885"/>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dirty="0">
                <a:ln>
                  <a:noFill/>
                </a:ln>
                <a:solidFill>
                  <a:prstClr val="black"/>
                </a:solidFill>
                <a:effectLst/>
                <a:uLnTx/>
                <a:uFillTx/>
                <a:latin typeface="Proxima Nova Lt" panose="02000506030000020004" pitchFamily="50" charset="0"/>
                <a:ea typeface="+mn-ea"/>
                <a:cs typeface="+mn-cs"/>
              </a:endParaRPr>
            </a:p>
          </p:txBody>
        </p:sp>
        <p:pic>
          <p:nvPicPr>
            <p:cNvPr id="68" name="Graphic 67">
              <a:extLst>
                <a:ext uri="{FF2B5EF4-FFF2-40B4-BE49-F238E27FC236}">
                  <a16:creationId xmlns:a16="http://schemas.microsoft.com/office/drawing/2014/main" id="{0A5F200D-5C06-BBAA-4369-5CC7914EAC06}"/>
                </a:ext>
              </a:extLst>
            </p:cNvPr>
            <p:cNvPicPr>
              <a:picLocks/>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rcRect/>
            <a:stretch/>
          </p:blipFill>
          <p:spPr>
            <a:xfrm>
              <a:off x="5970669" y="4636494"/>
              <a:ext cx="391650" cy="391650"/>
            </a:xfrm>
            <a:prstGeom prst="rect">
              <a:avLst/>
            </a:prstGeom>
          </p:spPr>
        </p:pic>
      </p:grpSp>
      <p:grpSp>
        <p:nvGrpSpPr>
          <p:cNvPr id="69" name="Group 68">
            <a:extLst>
              <a:ext uri="{FF2B5EF4-FFF2-40B4-BE49-F238E27FC236}">
                <a16:creationId xmlns:a16="http://schemas.microsoft.com/office/drawing/2014/main" id="{C90F1123-607C-86D3-4554-548E654D55EE}"/>
              </a:ext>
            </a:extLst>
          </p:cNvPr>
          <p:cNvGrpSpPr/>
          <p:nvPr/>
        </p:nvGrpSpPr>
        <p:grpSpPr>
          <a:xfrm>
            <a:off x="11238793" y="5351018"/>
            <a:ext cx="610438" cy="610435"/>
            <a:chOff x="7369453" y="4538838"/>
            <a:chExt cx="583888" cy="583885"/>
          </a:xfrm>
        </p:grpSpPr>
        <p:sp>
          <p:nvSpPr>
            <p:cNvPr id="70" name="Freeform: Shape 230">
              <a:extLst>
                <a:ext uri="{FF2B5EF4-FFF2-40B4-BE49-F238E27FC236}">
                  <a16:creationId xmlns:a16="http://schemas.microsoft.com/office/drawing/2014/main" id="{9AF0CE5F-DF47-1F71-4E60-52994A17C530}"/>
                </a:ext>
              </a:extLst>
            </p:cNvPr>
            <p:cNvSpPr/>
            <p:nvPr/>
          </p:nvSpPr>
          <p:spPr>
            <a:xfrm>
              <a:off x="7369453" y="4538838"/>
              <a:ext cx="583888" cy="583885"/>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dirty="0">
                <a:ln>
                  <a:noFill/>
                </a:ln>
                <a:solidFill>
                  <a:prstClr val="black"/>
                </a:solidFill>
                <a:effectLst/>
                <a:uLnTx/>
                <a:uFillTx/>
                <a:latin typeface="Proxima Nova Lt" panose="02000506030000020004" pitchFamily="50" charset="0"/>
                <a:ea typeface="+mn-ea"/>
                <a:cs typeface="+mn-cs"/>
              </a:endParaRPr>
            </a:p>
          </p:txBody>
        </p:sp>
        <p:pic>
          <p:nvPicPr>
            <p:cNvPr id="71" name="Graphic 70">
              <a:extLst>
                <a:ext uri="{FF2B5EF4-FFF2-40B4-BE49-F238E27FC236}">
                  <a16:creationId xmlns:a16="http://schemas.microsoft.com/office/drawing/2014/main" id="{B362126E-9C34-EB94-CD91-EF1065524593}"/>
                </a:ext>
              </a:extLst>
            </p:cNvPr>
            <p:cNvPicPr>
              <a:picLocks/>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rcRect/>
            <a:stretch/>
          </p:blipFill>
          <p:spPr>
            <a:xfrm>
              <a:off x="7431839" y="4605849"/>
              <a:ext cx="430815" cy="430815"/>
            </a:xfrm>
            <a:prstGeom prst="rect">
              <a:avLst/>
            </a:prstGeom>
          </p:spPr>
        </p:pic>
      </p:grpSp>
      <p:grpSp>
        <p:nvGrpSpPr>
          <p:cNvPr id="72" name="Group 71">
            <a:extLst>
              <a:ext uri="{FF2B5EF4-FFF2-40B4-BE49-F238E27FC236}">
                <a16:creationId xmlns:a16="http://schemas.microsoft.com/office/drawing/2014/main" id="{982EE8D3-DF3F-6D5B-5011-955CEA0BF155}"/>
              </a:ext>
            </a:extLst>
          </p:cNvPr>
          <p:cNvGrpSpPr/>
          <p:nvPr/>
        </p:nvGrpSpPr>
        <p:grpSpPr>
          <a:xfrm>
            <a:off x="11238181" y="2534385"/>
            <a:ext cx="611662" cy="611659"/>
            <a:chOff x="9561553" y="1615883"/>
            <a:chExt cx="772633" cy="772630"/>
          </a:xfrm>
        </p:grpSpPr>
        <p:sp>
          <p:nvSpPr>
            <p:cNvPr id="73" name="Freeform: Shape 186">
              <a:extLst>
                <a:ext uri="{FF2B5EF4-FFF2-40B4-BE49-F238E27FC236}">
                  <a16:creationId xmlns:a16="http://schemas.microsoft.com/office/drawing/2014/main" id="{27A9A47F-BCDD-9F90-5BF8-E5BAE9DAD198}"/>
                </a:ext>
              </a:extLst>
            </p:cNvPr>
            <p:cNvSpPr/>
            <p:nvPr/>
          </p:nvSpPr>
          <p:spPr>
            <a:xfrm>
              <a:off x="9561553" y="1615883"/>
              <a:ext cx="772633" cy="772630"/>
            </a:xfrm>
            <a:custGeom>
              <a:avLst/>
              <a:gdLst>
                <a:gd name="connsiteX0" fmla="*/ 726946 w 726945"/>
                <a:gd name="connsiteY0" fmla="*/ 363473 h 726945"/>
                <a:gd name="connsiteX1" fmla="*/ 363473 w 726945"/>
                <a:gd name="connsiteY1" fmla="*/ 726945 h 726945"/>
                <a:gd name="connsiteX2" fmla="*/ 0 w 726945"/>
                <a:gd name="connsiteY2" fmla="*/ 363473 h 726945"/>
                <a:gd name="connsiteX3" fmla="*/ 363473 w 726945"/>
                <a:gd name="connsiteY3" fmla="*/ 0 h 726945"/>
                <a:gd name="connsiteX4" fmla="*/ 726946 w 726945"/>
                <a:gd name="connsiteY4" fmla="*/ 363473 h 72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945" h="726945">
                  <a:moveTo>
                    <a:pt x="726946" y="363473"/>
                  </a:moveTo>
                  <a:cubicBezTo>
                    <a:pt x="726946" y="564190"/>
                    <a:pt x="564190" y="726945"/>
                    <a:pt x="363473" y="726945"/>
                  </a:cubicBezTo>
                  <a:cubicBezTo>
                    <a:pt x="162756" y="726945"/>
                    <a:pt x="0" y="564190"/>
                    <a:pt x="0" y="363473"/>
                  </a:cubicBezTo>
                  <a:cubicBezTo>
                    <a:pt x="0" y="162756"/>
                    <a:pt x="162756" y="0"/>
                    <a:pt x="363473" y="0"/>
                  </a:cubicBezTo>
                  <a:cubicBezTo>
                    <a:pt x="564190" y="0"/>
                    <a:pt x="726946" y="162756"/>
                    <a:pt x="726946" y="363473"/>
                  </a:cubicBezTo>
                  <a:close/>
                </a:path>
              </a:pathLst>
            </a:custGeom>
            <a:solidFill>
              <a:schemeClr val="accent3"/>
            </a:solidFill>
            <a:ln w="1160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u="none" strike="noStrike" kern="1200" cap="none" spc="0" normalizeH="0" baseline="0" noProof="0" dirty="0">
                <a:ln>
                  <a:noFill/>
                </a:ln>
                <a:solidFill>
                  <a:prstClr val="black"/>
                </a:solidFill>
                <a:effectLst/>
                <a:uLnTx/>
                <a:uFillTx/>
                <a:latin typeface="Proxima Nova Lt" panose="02000506030000020004" pitchFamily="50" charset="0"/>
                <a:ea typeface="+mn-ea"/>
                <a:cs typeface="+mn-cs"/>
              </a:endParaRPr>
            </a:p>
          </p:txBody>
        </p:sp>
        <p:pic>
          <p:nvPicPr>
            <p:cNvPr id="74" name="Graphic 73">
              <a:extLst>
                <a:ext uri="{FF2B5EF4-FFF2-40B4-BE49-F238E27FC236}">
                  <a16:creationId xmlns:a16="http://schemas.microsoft.com/office/drawing/2014/main" id="{C6679E3C-F6D1-EA84-1C42-9EBC4BD6B73D}"/>
                </a:ext>
              </a:extLst>
            </p:cNvPr>
            <p:cNvPicPr>
              <a:picLocks/>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rcRect/>
            <a:stretch/>
          </p:blipFill>
          <p:spPr>
            <a:xfrm>
              <a:off x="9663177" y="1717315"/>
              <a:ext cx="570078" cy="570078"/>
            </a:xfrm>
            <a:prstGeom prst="rect">
              <a:avLst/>
            </a:prstGeom>
          </p:spPr>
        </p:pic>
      </p:grpSp>
      <p:pic>
        <p:nvPicPr>
          <p:cNvPr id="75" name="Graphic 74">
            <a:extLst>
              <a:ext uri="{FF2B5EF4-FFF2-40B4-BE49-F238E27FC236}">
                <a16:creationId xmlns:a16="http://schemas.microsoft.com/office/drawing/2014/main" id="{5BFEFC53-2879-5248-6EC0-2A12993DB167}"/>
              </a:ext>
            </a:extLst>
          </p:cNvPr>
          <p:cNvPicPr>
            <a:picLocks/>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rcRect/>
          <a:stretch/>
        </p:blipFill>
        <p:spPr>
          <a:xfrm>
            <a:off x="1233997" y="5177207"/>
            <a:ext cx="565873" cy="565873"/>
          </a:xfrm>
          <a:prstGeom prst="rect">
            <a:avLst/>
          </a:prstGeom>
        </p:spPr>
      </p:pic>
      <p:pic>
        <p:nvPicPr>
          <p:cNvPr id="77" name="Graphic 76">
            <a:extLst>
              <a:ext uri="{FF2B5EF4-FFF2-40B4-BE49-F238E27FC236}">
                <a16:creationId xmlns:a16="http://schemas.microsoft.com/office/drawing/2014/main" id="{1D4D3F1E-29C9-2443-BB45-1AFACB651B7D}"/>
              </a:ext>
            </a:extLst>
          </p:cNvPr>
          <p:cNvPicPr>
            <a:picLocks/>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rcRect/>
          <a:stretch/>
        </p:blipFill>
        <p:spPr>
          <a:xfrm>
            <a:off x="2600939" y="5886378"/>
            <a:ext cx="524735" cy="524735"/>
          </a:xfrm>
          <a:prstGeom prst="rect">
            <a:avLst/>
          </a:prstGeom>
        </p:spPr>
      </p:pic>
      <p:pic>
        <p:nvPicPr>
          <p:cNvPr id="79" name="Graphic 78">
            <a:extLst>
              <a:ext uri="{FF2B5EF4-FFF2-40B4-BE49-F238E27FC236}">
                <a16:creationId xmlns:a16="http://schemas.microsoft.com/office/drawing/2014/main" id="{21F9B993-F14E-0EE6-439D-1338A88003CE}"/>
              </a:ext>
            </a:extLst>
          </p:cNvPr>
          <p:cNvPicPr>
            <a:picLocks/>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rcRect/>
          <a:stretch/>
        </p:blipFill>
        <p:spPr>
          <a:xfrm>
            <a:off x="1941667" y="5181233"/>
            <a:ext cx="540731" cy="540732"/>
          </a:xfrm>
          <a:prstGeom prst="rect">
            <a:avLst/>
          </a:prstGeom>
        </p:spPr>
      </p:pic>
      <p:pic>
        <p:nvPicPr>
          <p:cNvPr id="80" name="Graphic 79">
            <a:extLst>
              <a:ext uri="{FF2B5EF4-FFF2-40B4-BE49-F238E27FC236}">
                <a16:creationId xmlns:a16="http://schemas.microsoft.com/office/drawing/2014/main" id="{72257B4B-3E64-F955-2B29-54B6FCC32311}"/>
              </a:ext>
            </a:extLst>
          </p:cNvPr>
          <p:cNvPicPr>
            <a:picLocks/>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rcRect/>
          <a:stretch/>
        </p:blipFill>
        <p:spPr>
          <a:xfrm>
            <a:off x="1294829" y="5838269"/>
            <a:ext cx="495554" cy="495551"/>
          </a:xfrm>
          <a:prstGeom prst="rect">
            <a:avLst/>
          </a:prstGeom>
        </p:spPr>
      </p:pic>
      <p:pic>
        <p:nvPicPr>
          <p:cNvPr id="81" name="Graphic 80">
            <a:extLst>
              <a:ext uri="{FF2B5EF4-FFF2-40B4-BE49-F238E27FC236}">
                <a16:creationId xmlns:a16="http://schemas.microsoft.com/office/drawing/2014/main" id="{F65FD958-4FC7-050D-1B96-1D57F4D42B18}"/>
              </a:ext>
            </a:extLst>
          </p:cNvPr>
          <p:cNvPicPr>
            <a:picLocks/>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rcRect/>
          <a:stretch/>
        </p:blipFill>
        <p:spPr>
          <a:xfrm>
            <a:off x="3312169" y="5932219"/>
            <a:ext cx="477032" cy="477032"/>
          </a:xfrm>
          <a:prstGeom prst="rect">
            <a:avLst/>
          </a:prstGeom>
        </p:spPr>
      </p:pic>
      <p:pic>
        <p:nvPicPr>
          <p:cNvPr id="82" name="Graphic 81">
            <a:extLst>
              <a:ext uri="{FF2B5EF4-FFF2-40B4-BE49-F238E27FC236}">
                <a16:creationId xmlns:a16="http://schemas.microsoft.com/office/drawing/2014/main" id="{CF1C4C5A-39CA-CF85-D195-DE3F6C8DAD3A}"/>
              </a:ext>
            </a:extLst>
          </p:cNvPr>
          <p:cNvPicPr>
            <a:picLocks/>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3850991" y="4520538"/>
            <a:ext cx="523488" cy="523488"/>
          </a:xfrm>
          <a:prstGeom prst="rect">
            <a:avLst/>
          </a:prstGeom>
        </p:spPr>
      </p:pic>
      <p:pic>
        <p:nvPicPr>
          <p:cNvPr id="83" name="Graphic 82">
            <a:extLst>
              <a:ext uri="{FF2B5EF4-FFF2-40B4-BE49-F238E27FC236}">
                <a16:creationId xmlns:a16="http://schemas.microsoft.com/office/drawing/2014/main" id="{89DDAA16-FB9D-109E-E1FD-FD7336A34278}"/>
              </a:ext>
            </a:extLst>
          </p:cNvPr>
          <p:cNvPicPr>
            <a:picLocks/>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rcRect/>
          <a:stretch/>
        </p:blipFill>
        <p:spPr>
          <a:xfrm>
            <a:off x="604419" y="5243971"/>
            <a:ext cx="458286" cy="458286"/>
          </a:xfrm>
          <a:prstGeom prst="rect">
            <a:avLst/>
          </a:prstGeom>
        </p:spPr>
      </p:pic>
      <p:pic>
        <p:nvPicPr>
          <p:cNvPr id="84" name="Graphic 83">
            <a:extLst>
              <a:ext uri="{FF2B5EF4-FFF2-40B4-BE49-F238E27FC236}">
                <a16:creationId xmlns:a16="http://schemas.microsoft.com/office/drawing/2014/main" id="{7DF29AD9-6FE3-CE76-0CD9-7CC35CABB862}"/>
              </a:ext>
            </a:extLst>
          </p:cNvPr>
          <p:cNvPicPr>
            <a:picLocks/>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rcRect/>
          <a:stretch/>
        </p:blipFill>
        <p:spPr>
          <a:xfrm>
            <a:off x="1934143" y="5854987"/>
            <a:ext cx="525257" cy="525258"/>
          </a:xfrm>
          <a:prstGeom prst="rect">
            <a:avLst/>
          </a:prstGeom>
        </p:spPr>
      </p:pic>
      <p:pic>
        <p:nvPicPr>
          <p:cNvPr id="85" name="Graphic 84">
            <a:extLst>
              <a:ext uri="{FF2B5EF4-FFF2-40B4-BE49-F238E27FC236}">
                <a16:creationId xmlns:a16="http://schemas.microsoft.com/office/drawing/2014/main" id="{D510D447-AE9C-5CFD-9208-87FC27CC9CC5}"/>
              </a:ext>
            </a:extLst>
          </p:cNvPr>
          <p:cNvPicPr>
            <a:picLocks/>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rcRect/>
          <a:stretch/>
        </p:blipFill>
        <p:spPr>
          <a:xfrm>
            <a:off x="3920078" y="5188495"/>
            <a:ext cx="503841" cy="503841"/>
          </a:xfrm>
          <a:prstGeom prst="rect">
            <a:avLst/>
          </a:prstGeom>
        </p:spPr>
      </p:pic>
      <p:pic>
        <p:nvPicPr>
          <p:cNvPr id="86" name="Graphic 85">
            <a:extLst>
              <a:ext uri="{FF2B5EF4-FFF2-40B4-BE49-F238E27FC236}">
                <a16:creationId xmlns:a16="http://schemas.microsoft.com/office/drawing/2014/main" id="{C5CA5D13-1ABE-3B03-CD29-D2559109309A}"/>
              </a:ext>
            </a:extLst>
          </p:cNvPr>
          <p:cNvPicPr>
            <a:picLocks/>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rcRect/>
          <a:stretch/>
        </p:blipFill>
        <p:spPr>
          <a:xfrm>
            <a:off x="2671230" y="5240208"/>
            <a:ext cx="467662" cy="467663"/>
          </a:xfrm>
          <a:prstGeom prst="rect">
            <a:avLst/>
          </a:prstGeom>
        </p:spPr>
      </p:pic>
      <p:pic>
        <p:nvPicPr>
          <p:cNvPr id="87" name="Graphic 86">
            <a:extLst>
              <a:ext uri="{FF2B5EF4-FFF2-40B4-BE49-F238E27FC236}">
                <a16:creationId xmlns:a16="http://schemas.microsoft.com/office/drawing/2014/main" id="{F57D91D9-8930-C860-EB41-B2E21A5FECF2}"/>
              </a:ext>
            </a:extLst>
          </p:cNvPr>
          <p:cNvPicPr>
            <a:picLocks/>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rcRect/>
          <a:stretch/>
        </p:blipFill>
        <p:spPr>
          <a:xfrm>
            <a:off x="4837612" y="4411101"/>
            <a:ext cx="553988" cy="553989"/>
          </a:xfrm>
          <a:prstGeom prst="rect">
            <a:avLst/>
          </a:prstGeom>
        </p:spPr>
      </p:pic>
      <p:pic>
        <p:nvPicPr>
          <p:cNvPr id="89" name="Graphic 88">
            <a:extLst>
              <a:ext uri="{FF2B5EF4-FFF2-40B4-BE49-F238E27FC236}">
                <a16:creationId xmlns:a16="http://schemas.microsoft.com/office/drawing/2014/main" id="{511313B0-C73A-5DAA-A003-835B013FB596}"/>
              </a:ext>
            </a:extLst>
          </p:cNvPr>
          <p:cNvPicPr>
            <a:picLocks/>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rcRect/>
          <a:stretch/>
        </p:blipFill>
        <p:spPr>
          <a:xfrm>
            <a:off x="6371002" y="5855436"/>
            <a:ext cx="571397" cy="571397"/>
          </a:xfrm>
          <a:prstGeom prst="rect">
            <a:avLst/>
          </a:prstGeom>
        </p:spPr>
      </p:pic>
      <p:pic>
        <p:nvPicPr>
          <p:cNvPr id="90" name="Graphic 89">
            <a:extLst>
              <a:ext uri="{FF2B5EF4-FFF2-40B4-BE49-F238E27FC236}">
                <a16:creationId xmlns:a16="http://schemas.microsoft.com/office/drawing/2014/main" id="{87575F8E-EA0E-B05F-10C2-BD4F5B34601B}"/>
              </a:ext>
            </a:extLst>
          </p:cNvPr>
          <p:cNvPicPr>
            <a:picLocks/>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rcRect/>
          <a:stretch/>
        </p:blipFill>
        <p:spPr>
          <a:xfrm>
            <a:off x="8531484" y="3679567"/>
            <a:ext cx="609383" cy="609381"/>
          </a:xfrm>
          <a:prstGeom prst="rect">
            <a:avLst/>
          </a:prstGeom>
        </p:spPr>
      </p:pic>
      <p:pic>
        <p:nvPicPr>
          <p:cNvPr id="91" name="Graphic 90">
            <a:extLst>
              <a:ext uri="{FF2B5EF4-FFF2-40B4-BE49-F238E27FC236}">
                <a16:creationId xmlns:a16="http://schemas.microsoft.com/office/drawing/2014/main" id="{0BB04133-146E-F150-E774-4C2AB7402C75}"/>
              </a:ext>
            </a:extLst>
          </p:cNvPr>
          <p:cNvPicPr>
            <a:picLocks/>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rcRect/>
          <a:stretch/>
        </p:blipFill>
        <p:spPr>
          <a:xfrm>
            <a:off x="550875" y="5788187"/>
            <a:ext cx="581031" cy="633658"/>
          </a:xfrm>
          <a:prstGeom prst="rect">
            <a:avLst/>
          </a:prstGeom>
        </p:spPr>
      </p:pic>
      <p:pic>
        <p:nvPicPr>
          <p:cNvPr id="92" name="Graphic 91">
            <a:extLst>
              <a:ext uri="{FF2B5EF4-FFF2-40B4-BE49-F238E27FC236}">
                <a16:creationId xmlns:a16="http://schemas.microsoft.com/office/drawing/2014/main" id="{C2821C4A-E113-0B9B-08D3-C5F01EA44F31}"/>
              </a:ext>
            </a:extLst>
          </p:cNvPr>
          <p:cNvPicPr>
            <a:picLocks/>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rcRect/>
          <a:stretch/>
        </p:blipFill>
        <p:spPr>
          <a:xfrm>
            <a:off x="7131727" y="4441145"/>
            <a:ext cx="500732" cy="493900"/>
          </a:xfrm>
          <a:prstGeom prst="rect">
            <a:avLst/>
          </a:prstGeom>
        </p:spPr>
      </p:pic>
      <p:pic>
        <p:nvPicPr>
          <p:cNvPr id="93" name="Graphic 92">
            <a:extLst>
              <a:ext uri="{FF2B5EF4-FFF2-40B4-BE49-F238E27FC236}">
                <a16:creationId xmlns:a16="http://schemas.microsoft.com/office/drawing/2014/main" id="{72B03288-84C6-7980-F922-E5245D1B2DC0}"/>
              </a:ext>
            </a:extLst>
          </p:cNvPr>
          <p:cNvPicPr>
            <a:picLocks/>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rcRect/>
          <a:stretch/>
        </p:blipFill>
        <p:spPr>
          <a:xfrm>
            <a:off x="6404289" y="4448296"/>
            <a:ext cx="504822" cy="479599"/>
          </a:xfrm>
          <a:prstGeom prst="rect">
            <a:avLst/>
          </a:prstGeom>
        </p:spPr>
      </p:pic>
      <p:pic>
        <p:nvPicPr>
          <p:cNvPr id="94" name="Graphic 93">
            <a:extLst>
              <a:ext uri="{FF2B5EF4-FFF2-40B4-BE49-F238E27FC236}">
                <a16:creationId xmlns:a16="http://schemas.microsoft.com/office/drawing/2014/main" id="{5EAE208B-FCA2-E7D6-6DC0-8778047C67C6}"/>
              </a:ext>
            </a:extLst>
          </p:cNvPr>
          <p:cNvPicPr>
            <a:picLocks/>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rcRect/>
          <a:stretch/>
        </p:blipFill>
        <p:spPr>
          <a:xfrm>
            <a:off x="5610576" y="4412822"/>
            <a:ext cx="550545" cy="550547"/>
          </a:xfrm>
          <a:prstGeom prst="rect">
            <a:avLst/>
          </a:prstGeom>
        </p:spPr>
      </p:pic>
      <p:pic>
        <p:nvPicPr>
          <p:cNvPr id="95" name="Graphic 94">
            <a:extLst>
              <a:ext uri="{FF2B5EF4-FFF2-40B4-BE49-F238E27FC236}">
                <a16:creationId xmlns:a16="http://schemas.microsoft.com/office/drawing/2014/main" id="{C1AC823F-F6BC-9F66-68E9-40FD1C18DAC2}"/>
              </a:ext>
            </a:extLst>
          </p:cNvPr>
          <p:cNvPicPr>
            <a:picLocks/>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rcRect/>
          <a:stretch/>
        </p:blipFill>
        <p:spPr>
          <a:xfrm>
            <a:off x="7841666" y="4390414"/>
            <a:ext cx="595362" cy="595362"/>
          </a:xfrm>
          <a:prstGeom prst="rect">
            <a:avLst/>
          </a:prstGeom>
        </p:spPr>
      </p:pic>
      <p:pic>
        <p:nvPicPr>
          <p:cNvPr id="96" name="Graphic 95">
            <a:extLst>
              <a:ext uri="{FF2B5EF4-FFF2-40B4-BE49-F238E27FC236}">
                <a16:creationId xmlns:a16="http://schemas.microsoft.com/office/drawing/2014/main" id="{E282E8A8-07F1-9161-2EE5-499EFAE65FBD}"/>
              </a:ext>
            </a:extLst>
          </p:cNvPr>
          <p:cNvPicPr>
            <a:picLocks/>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rcRect/>
          <a:stretch/>
        </p:blipFill>
        <p:spPr>
          <a:xfrm>
            <a:off x="8543755" y="4361584"/>
            <a:ext cx="653024" cy="653023"/>
          </a:xfrm>
          <a:prstGeom prst="rect">
            <a:avLst/>
          </a:prstGeom>
        </p:spPr>
      </p:pic>
      <p:pic>
        <p:nvPicPr>
          <p:cNvPr id="97" name="Graphic 96">
            <a:extLst>
              <a:ext uri="{FF2B5EF4-FFF2-40B4-BE49-F238E27FC236}">
                <a16:creationId xmlns:a16="http://schemas.microsoft.com/office/drawing/2014/main" id="{4BE40DFB-D325-3CE3-A6E2-B0676544F93B}"/>
              </a:ext>
            </a:extLst>
          </p:cNvPr>
          <p:cNvPicPr>
            <a:picLocks/>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rcRect/>
          <a:stretch/>
        </p:blipFill>
        <p:spPr>
          <a:xfrm>
            <a:off x="4830461" y="5115578"/>
            <a:ext cx="568291" cy="568291"/>
          </a:xfrm>
          <a:prstGeom prst="rect">
            <a:avLst/>
          </a:prstGeom>
        </p:spPr>
      </p:pic>
      <p:pic>
        <p:nvPicPr>
          <p:cNvPr id="98" name="Graphic 97">
            <a:extLst>
              <a:ext uri="{FF2B5EF4-FFF2-40B4-BE49-F238E27FC236}">
                <a16:creationId xmlns:a16="http://schemas.microsoft.com/office/drawing/2014/main" id="{EBC254BC-C611-25E2-8138-CCE9264EA915}"/>
              </a:ext>
            </a:extLst>
          </p:cNvPr>
          <p:cNvPicPr>
            <a:picLocks/>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rcRect/>
          <a:stretch/>
        </p:blipFill>
        <p:spPr>
          <a:xfrm>
            <a:off x="6357053" y="2353482"/>
            <a:ext cx="599294" cy="641110"/>
          </a:xfrm>
          <a:prstGeom prst="rect">
            <a:avLst/>
          </a:prstGeom>
        </p:spPr>
      </p:pic>
      <p:pic>
        <p:nvPicPr>
          <p:cNvPr id="99" name="Graphic 98">
            <a:extLst>
              <a:ext uri="{FF2B5EF4-FFF2-40B4-BE49-F238E27FC236}">
                <a16:creationId xmlns:a16="http://schemas.microsoft.com/office/drawing/2014/main" id="{C61039BB-E47D-F9D7-7AC5-41C8E7065008}"/>
              </a:ext>
            </a:extLst>
          </p:cNvPr>
          <p:cNvPicPr>
            <a:picLocks/>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rcRect/>
          <a:stretch/>
        </p:blipFill>
        <p:spPr>
          <a:xfrm>
            <a:off x="7909773" y="2428446"/>
            <a:ext cx="459149" cy="491183"/>
          </a:xfrm>
          <a:prstGeom prst="rect">
            <a:avLst/>
          </a:prstGeom>
        </p:spPr>
      </p:pic>
      <p:pic>
        <p:nvPicPr>
          <p:cNvPr id="100" name="Graphic 99">
            <a:extLst>
              <a:ext uri="{FF2B5EF4-FFF2-40B4-BE49-F238E27FC236}">
                <a16:creationId xmlns:a16="http://schemas.microsoft.com/office/drawing/2014/main" id="{15C56C83-E84A-8035-0845-48DD04B406B5}"/>
              </a:ext>
            </a:extLst>
          </p:cNvPr>
          <p:cNvPicPr>
            <a:picLocks/>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rcRect/>
          <a:stretch/>
        </p:blipFill>
        <p:spPr>
          <a:xfrm>
            <a:off x="7152519" y="2444462"/>
            <a:ext cx="459149" cy="459150"/>
          </a:xfrm>
          <a:prstGeom prst="rect">
            <a:avLst/>
          </a:prstGeom>
        </p:spPr>
      </p:pic>
      <p:pic>
        <p:nvPicPr>
          <p:cNvPr id="102" name="Graphic 101">
            <a:extLst>
              <a:ext uri="{FF2B5EF4-FFF2-40B4-BE49-F238E27FC236}">
                <a16:creationId xmlns:a16="http://schemas.microsoft.com/office/drawing/2014/main" id="{7A0D5EE5-ED26-FCBB-DA38-24DBE7892245}"/>
              </a:ext>
            </a:extLst>
          </p:cNvPr>
          <p:cNvPicPr>
            <a:picLocks/>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rcRect/>
          <a:stretch/>
        </p:blipFill>
        <p:spPr>
          <a:xfrm flipH="1">
            <a:off x="8640693" y="2444463"/>
            <a:ext cx="459149" cy="459149"/>
          </a:xfrm>
          <a:prstGeom prst="rect">
            <a:avLst/>
          </a:prstGeom>
        </p:spPr>
      </p:pic>
      <p:pic>
        <p:nvPicPr>
          <p:cNvPr id="104" name="Graphic 103">
            <a:extLst>
              <a:ext uri="{FF2B5EF4-FFF2-40B4-BE49-F238E27FC236}">
                <a16:creationId xmlns:a16="http://schemas.microsoft.com/office/drawing/2014/main" id="{38A92A5D-4675-3505-A296-4DD0CDEE2943}"/>
              </a:ext>
            </a:extLst>
          </p:cNvPr>
          <p:cNvPicPr>
            <a:picLocks/>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rcRect/>
          <a:stretch/>
        </p:blipFill>
        <p:spPr>
          <a:xfrm>
            <a:off x="5596052" y="2384245"/>
            <a:ext cx="579592" cy="579585"/>
          </a:xfrm>
          <a:prstGeom prst="rect">
            <a:avLst/>
          </a:prstGeom>
        </p:spPr>
      </p:pic>
      <p:sp>
        <p:nvSpPr>
          <p:cNvPr id="3" name="Rounded Rectangle 2">
            <a:extLst>
              <a:ext uri="{FF2B5EF4-FFF2-40B4-BE49-F238E27FC236}">
                <a16:creationId xmlns:a16="http://schemas.microsoft.com/office/drawing/2014/main" id="{CDABB7E2-6B1A-5B69-8E09-CC2C9770D409}"/>
              </a:ext>
            </a:extLst>
          </p:cNvPr>
          <p:cNvSpPr/>
          <p:nvPr/>
        </p:nvSpPr>
        <p:spPr>
          <a:xfrm>
            <a:off x="388414" y="1669995"/>
            <a:ext cx="4157404" cy="2482882"/>
          </a:xfrm>
          <a:prstGeom prst="roundRect">
            <a:avLst>
              <a:gd name="adj" fmla="val 12019"/>
            </a:avLst>
          </a:prstGeom>
          <a:solidFill>
            <a:schemeClr val="bg1"/>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4" name="object 13">
            <a:extLst>
              <a:ext uri="{FF2B5EF4-FFF2-40B4-BE49-F238E27FC236}">
                <a16:creationId xmlns:a16="http://schemas.microsoft.com/office/drawing/2014/main" id="{DF23D5B0-4C75-8986-5823-DF8D45C358AD}"/>
              </a:ext>
            </a:extLst>
          </p:cNvPr>
          <p:cNvSpPr txBox="1"/>
          <p:nvPr/>
        </p:nvSpPr>
        <p:spPr>
          <a:xfrm>
            <a:off x="611931" y="1944194"/>
            <a:ext cx="3789165" cy="1963873"/>
          </a:xfrm>
          <a:prstGeom prst="rect">
            <a:avLst/>
          </a:prstGeom>
        </p:spPr>
        <p:txBody>
          <a:bodyPr vert="horz" wrap="square" lIns="0" tIns="14480" rIns="0" bIns="0" rtlCol="0">
            <a:spAutoFit/>
          </a:bodyPr>
          <a:lstStyle/>
          <a:p>
            <a:pPr marR="5793">
              <a:spcAft>
                <a:spcPts val="500"/>
              </a:spcAft>
            </a:pPr>
            <a:r>
              <a:rPr lang="en-AU" sz="1400" dirty="0">
                <a:solidFill>
                  <a:schemeClr val="tx2"/>
                </a:solidFill>
                <a:latin typeface="Proxima Nova Rg" panose="02000506030000020004" pitchFamily="2" charset="0"/>
                <a:cs typeface="Proxima Nova Lt"/>
              </a:rPr>
              <a:t>Change colour and thickness of icons</a:t>
            </a:r>
          </a:p>
          <a:p>
            <a:pPr marL="228600" marR="5793" indent="-228600">
              <a:spcAft>
                <a:spcPts val="500"/>
              </a:spcAft>
              <a:buFont typeface="+mj-lt"/>
              <a:buAutoNum type="arabicPeriod"/>
            </a:pPr>
            <a:r>
              <a:rPr lang="en-AU" sz="1200" dirty="0">
                <a:solidFill>
                  <a:schemeClr val="tx2"/>
                </a:solidFill>
                <a:latin typeface="Proxima Nova Lt" panose="02000506030000020004" pitchFamily="50" charset="0"/>
                <a:cs typeface="Proxima Nova Lt"/>
              </a:rPr>
              <a:t>To change icon colour, select the icon, right click, select format graphic, and add a shape fill colour</a:t>
            </a:r>
          </a:p>
          <a:p>
            <a:pPr marL="228600" marR="5793" indent="-228600">
              <a:spcAft>
                <a:spcPts val="500"/>
              </a:spcAft>
              <a:buFont typeface="+mj-lt"/>
              <a:buAutoNum type="arabicPeriod"/>
            </a:pPr>
            <a:r>
              <a:rPr lang="en-AU" sz="1200" dirty="0">
                <a:solidFill>
                  <a:schemeClr val="tx2"/>
                </a:solidFill>
                <a:latin typeface="Proxima Nova Lt" panose="02000506030000020004" pitchFamily="50" charset="0"/>
                <a:cs typeface="Proxima Nova Lt"/>
              </a:rPr>
              <a:t>Icons lines should not look too thick / bulky</a:t>
            </a:r>
          </a:p>
          <a:p>
            <a:pPr marL="228600" marR="5793" indent="-228600">
              <a:spcAft>
                <a:spcPts val="500"/>
              </a:spcAft>
              <a:buFont typeface="+mj-lt"/>
              <a:buAutoNum type="arabicPeriod"/>
            </a:pPr>
            <a:r>
              <a:rPr lang="en-AU" sz="1200" dirty="0">
                <a:solidFill>
                  <a:schemeClr val="tx2"/>
                </a:solidFill>
                <a:latin typeface="Proxima Nova Lt" panose="02000506030000020004" pitchFamily="50" charset="0"/>
                <a:cs typeface="Proxima Nova Lt"/>
              </a:rPr>
              <a:t>If the icon looks too thick, you can add a thin outline to make lines look thinner</a:t>
            </a:r>
          </a:p>
          <a:p>
            <a:pPr marL="228600" marR="5793" indent="-228600">
              <a:spcAft>
                <a:spcPts val="500"/>
              </a:spcAft>
              <a:buFont typeface="+mj-lt"/>
              <a:buAutoNum type="arabicPeriod"/>
            </a:pPr>
            <a:r>
              <a:rPr lang="en-AU" sz="1200" dirty="0">
                <a:solidFill>
                  <a:schemeClr val="tx2"/>
                </a:solidFill>
                <a:latin typeface="Proxima Nova Lt" panose="02000506030000020004" pitchFamily="50" charset="0"/>
                <a:cs typeface="Proxima Nova Lt"/>
              </a:rPr>
              <a:t>Use white outlines on green icons or green outlines on white icons with backgrounds. Play with line thickness to match the look of the icons on this page. </a:t>
            </a:r>
          </a:p>
        </p:txBody>
      </p:sp>
      <p:pic>
        <p:nvPicPr>
          <p:cNvPr id="113" name="Graphic 112" descr="Badge Cross outline">
            <a:extLst>
              <a:ext uri="{FF2B5EF4-FFF2-40B4-BE49-F238E27FC236}">
                <a16:creationId xmlns:a16="http://schemas.microsoft.com/office/drawing/2014/main" id="{46AAADEF-FBB5-D01D-B2D3-92E09ADC7232}"/>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2611459" y="4526522"/>
            <a:ext cx="555496" cy="555496"/>
          </a:xfrm>
          <a:prstGeom prst="rect">
            <a:avLst/>
          </a:prstGeom>
        </p:spPr>
      </p:pic>
      <p:pic>
        <p:nvPicPr>
          <p:cNvPr id="114" name="Graphic 113" descr="Shield Tick outline">
            <a:extLst>
              <a:ext uri="{FF2B5EF4-FFF2-40B4-BE49-F238E27FC236}">
                <a16:creationId xmlns:a16="http://schemas.microsoft.com/office/drawing/2014/main" id="{60EE14B5-D06B-D036-D04B-953452B027DC}"/>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19182" y="4558811"/>
            <a:ext cx="555496" cy="555496"/>
          </a:xfrm>
          <a:prstGeom prst="rect">
            <a:avLst/>
          </a:prstGeom>
        </p:spPr>
      </p:pic>
      <p:pic>
        <p:nvPicPr>
          <p:cNvPr id="112" name="Graphic 111" descr="Clipboard All Crosses outline">
            <a:extLst>
              <a:ext uri="{FF2B5EF4-FFF2-40B4-BE49-F238E27FC236}">
                <a16:creationId xmlns:a16="http://schemas.microsoft.com/office/drawing/2014/main" id="{70615211-5607-07A7-466F-A37A83618B1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flipH="1">
            <a:off x="3279665" y="5199920"/>
            <a:ext cx="516721" cy="516721"/>
          </a:xfrm>
          <a:prstGeom prst="rect">
            <a:avLst/>
          </a:prstGeom>
        </p:spPr>
      </p:pic>
      <p:sp>
        <p:nvSpPr>
          <p:cNvPr id="116" name="Round Same-side Corner of Rectangle 115">
            <a:extLst>
              <a:ext uri="{FF2B5EF4-FFF2-40B4-BE49-F238E27FC236}">
                <a16:creationId xmlns:a16="http://schemas.microsoft.com/office/drawing/2014/main" id="{2C60A3AB-EB87-7F3D-98C4-8DD917B4B141}"/>
              </a:ext>
            </a:extLst>
          </p:cNvPr>
          <p:cNvSpPr/>
          <p:nvPr/>
        </p:nvSpPr>
        <p:spPr>
          <a:xfrm rot="16200000">
            <a:off x="8563716" y="2582150"/>
            <a:ext cx="4495483" cy="2761087"/>
          </a:xfrm>
          <a:prstGeom prst="round2SameRect">
            <a:avLst>
              <a:gd name="adj1" fmla="val 12771"/>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118" name="Round Same-side Corner of Rectangle 117">
            <a:extLst>
              <a:ext uri="{FF2B5EF4-FFF2-40B4-BE49-F238E27FC236}">
                <a16:creationId xmlns:a16="http://schemas.microsoft.com/office/drawing/2014/main" id="{900A23F0-D4CD-401A-D7D3-1011C80780FE}"/>
              </a:ext>
            </a:extLst>
          </p:cNvPr>
          <p:cNvSpPr/>
          <p:nvPr/>
        </p:nvSpPr>
        <p:spPr>
          <a:xfrm>
            <a:off x="388414" y="4340537"/>
            <a:ext cx="4157404" cy="2517463"/>
          </a:xfrm>
          <a:prstGeom prst="round2SameRect">
            <a:avLst>
              <a:gd name="adj1" fmla="val 13303"/>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119" name="object 13">
            <a:extLst>
              <a:ext uri="{FF2B5EF4-FFF2-40B4-BE49-F238E27FC236}">
                <a16:creationId xmlns:a16="http://schemas.microsoft.com/office/drawing/2014/main" id="{0729A2AD-C72D-D0B9-0553-1FFA9696375B}"/>
              </a:ext>
            </a:extLst>
          </p:cNvPr>
          <p:cNvSpPr txBox="1"/>
          <p:nvPr/>
        </p:nvSpPr>
        <p:spPr>
          <a:xfrm>
            <a:off x="9793278" y="1945553"/>
            <a:ext cx="2057592" cy="445509"/>
          </a:xfrm>
          <a:prstGeom prst="rect">
            <a:avLst/>
          </a:prstGeom>
        </p:spPr>
        <p:txBody>
          <a:bodyPr vert="horz" wrap="square" lIns="0" tIns="14480" rIns="0" bIns="0" rtlCol="0">
            <a:spAutoFit/>
          </a:bodyPr>
          <a:lstStyle/>
          <a:p>
            <a:pPr marR="5793"/>
            <a:r>
              <a:rPr lang="en-AU" sz="1400" dirty="0">
                <a:solidFill>
                  <a:schemeClr val="tx2"/>
                </a:solidFill>
                <a:latin typeface="Proxima Nova Rg" panose="02000506030000020004" pitchFamily="2" charset="0"/>
                <a:cs typeface="Proxima Nova Lt"/>
              </a:rPr>
              <a:t>Icons can also be used in Shapes with colour fills</a:t>
            </a:r>
          </a:p>
        </p:txBody>
      </p:sp>
      <p:pic>
        <p:nvPicPr>
          <p:cNvPr id="76" name="Graphic 75" descr="Robot outline">
            <a:extLst>
              <a:ext uri="{FF2B5EF4-FFF2-40B4-BE49-F238E27FC236}">
                <a16:creationId xmlns:a16="http://schemas.microsoft.com/office/drawing/2014/main" id="{2B5453A6-EF08-33C0-4B3C-ED00F7B7F40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033542" y="5785220"/>
            <a:ext cx="655074" cy="655074"/>
          </a:xfrm>
          <a:prstGeom prst="rect">
            <a:avLst/>
          </a:prstGeom>
        </p:spPr>
      </p:pic>
      <p:pic>
        <p:nvPicPr>
          <p:cNvPr id="88" name="Graphic 87" descr="Ui Ux outline">
            <a:extLst>
              <a:ext uri="{FF2B5EF4-FFF2-40B4-BE49-F238E27FC236}">
                <a16:creationId xmlns:a16="http://schemas.microsoft.com/office/drawing/2014/main" id="{6A0E34DA-046B-DF84-C620-DC2985754AD9}"/>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7783649" y="5822167"/>
            <a:ext cx="659052" cy="659052"/>
          </a:xfrm>
          <a:prstGeom prst="rect">
            <a:avLst/>
          </a:prstGeom>
        </p:spPr>
      </p:pic>
      <p:pic>
        <p:nvPicPr>
          <p:cNvPr id="101" name="Graphic 100" descr="Head with gears">
            <a:extLst>
              <a:ext uri="{FF2B5EF4-FFF2-40B4-BE49-F238E27FC236}">
                <a16:creationId xmlns:a16="http://schemas.microsoft.com/office/drawing/2014/main" id="{0D086399-F783-0B2C-9EAB-F16F5C7A8DFD}"/>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8614518" y="5853122"/>
            <a:ext cx="570451" cy="570451"/>
          </a:xfrm>
          <a:prstGeom prst="rect">
            <a:avLst/>
          </a:prstGeom>
        </p:spPr>
      </p:pic>
      <p:sp>
        <p:nvSpPr>
          <p:cNvPr id="105" name="Chevron 104">
            <a:extLst>
              <a:ext uri="{FF2B5EF4-FFF2-40B4-BE49-F238E27FC236}">
                <a16:creationId xmlns:a16="http://schemas.microsoft.com/office/drawing/2014/main" id="{419B9A91-A40A-E51B-D018-56923A5C8F9B}"/>
              </a:ext>
            </a:extLst>
          </p:cNvPr>
          <p:cNvSpPr/>
          <p:nvPr/>
        </p:nvSpPr>
        <p:spPr>
          <a:xfrm>
            <a:off x="3413246" y="4593951"/>
            <a:ext cx="304126" cy="365656"/>
          </a:xfrm>
          <a:prstGeom prst="chevron">
            <a:avLst>
              <a:gd name="adj" fmla="val 55103"/>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pic>
        <p:nvPicPr>
          <p:cNvPr id="106" name="Graphic 105">
            <a:extLst>
              <a:ext uri="{FF2B5EF4-FFF2-40B4-BE49-F238E27FC236}">
                <a16:creationId xmlns:a16="http://schemas.microsoft.com/office/drawing/2014/main" id="{0D409056-C09E-E7EC-D0EE-06C9A143C262}"/>
              </a:ext>
            </a:extLst>
          </p:cNvPr>
          <p:cNvPicPr>
            <a:picLocks/>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rcRect/>
          <a:stretch/>
        </p:blipFill>
        <p:spPr>
          <a:xfrm>
            <a:off x="3945310" y="5939012"/>
            <a:ext cx="439221" cy="439221"/>
          </a:xfrm>
          <a:prstGeom prst="rect">
            <a:avLst/>
          </a:prstGeom>
        </p:spPr>
      </p:pic>
      <p:pic>
        <p:nvPicPr>
          <p:cNvPr id="107" name="Graphic 106" descr="Badge Tick1 outline">
            <a:extLst>
              <a:ext uri="{FF2B5EF4-FFF2-40B4-BE49-F238E27FC236}">
                <a16:creationId xmlns:a16="http://schemas.microsoft.com/office/drawing/2014/main" id="{556BAFA5-5C35-75D0-030C-44CD47269C8E}"/>
              </a:ext>
            </a:extLst>
          </p:cNvPr>
          <p:cNvPicPr>
            <a:picLocks noChangeAspect="1"/>
          </p:cNvPicPr>
          <p:nvPr/>
        </p:nvPicPr>
        <p:blipFill>
          <a:blip r:embed="rId142">
            <a:extLst>
              <a:ext uri="{96DAC541-7B7A-43D3-8B79-37D633B846F1}">
                <asvg:svgBlip xmlns:asvg="http://schemas.microsoft.com/office/drawing/2016/SVG/main" r:embed="rId143"/>
              </a:ext>
            </a:extLst>
          </a:blip>
          <a:srcRect/>
          <a:stretch/>
        </p:blipFill>
        <p:spPr>
          <a:xfrm>
            <a:off x="1935520" y="4534313"/>
            <a:ext cx="555496" cy="555496"/>
          </a:xfrm>
          <a:prstGeom prst="rect">
            <a:avLst/>
          </a:prstGeom>
        </p:spPr>
      </p:pic>
      <p:pic>
        <p:nvPicPr>
          <p:cNvPr id="108" name="Graphic 107" descr="Badge Tick outline">
            <a:extLst>
              <a:ext uri="{FF2B5EF4-FFF2-40B4-BE49-F238E27FC236}">
                <a16:creationId xmlns:a16="http://schemas.microsoft.com/office/drawing/2014/main" id="{DE26C22E-9953-A2C8-7A6D-0B38A4668C13}"/>
              </a:ext>
            </a:extLst>
          </p:cNvPr>
          <p:cNvPicPr>
            <a:picLocks noChangeAspect="1"/>
          </p:cNvPicPr>
          <p:nvPr/>
        </p:nvPicPr>
        <p:blipFill>
          <a:blip r:embed="rId144">
            <a:extLst>
              <a:ext uri="{96DAC541-7B7A-43D3-8B79-37D633B846F1}">
                <asvg:svgBlip xmlns:asvg="http://schemas.microsoft.com/office/drawing/2016/SVG/main" r:embed="rId145"/>
              </a:ext>
            </a:extLst>
          </a:blip>
          <a:srcRect/>
          <a:stretch/>
        </p:blipFill>
        <p:spPr>
          <a:xfrm>
            <a:off x="1220575" y="4534313"/>
            <a:ext cx="555496" cy="555496"/>
          </a:xfrm>
          <a:prstGeom prst="rect">
            <a:avLst/>
          </a:prstGeom>
        </p:spPr>
      </p:pic>
    </p:spTree>
    <p:extLst>
      <p:ext uri="{BB962C8B-B14F-4D97-AF65-F5344CB8AC3E}">
        <p14:creationId xmlns:p14="http://schemas.microsoft.com/office/powerpoint/2010/main" val="4192342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3FA64-2423-BE67-0AFB-4334079D687B}"/>
            </a:ext>
          </a:extLst>
        </p:cNvPr>
        <p:cNvGrpSpPr/>
        <p:nvPr/>
      </p:nvGrpSpPr>
      <p:grpSpPr>
        <a:xfrm>
          <a:off x="0" y="0"/>
          <a:ext cx="0" cy="0"/>
          <a:chOff x="0" y="0"/>
          <a:chExt cx="0" cy="0"/>
        </a:xfrm>
      </p:grpSpPr>
      <p:sp>
        <p:nvSpPr>
          <p:cNvPr id="39" name="Rounded Rectangle 38">
            <a:extLst>
              <a:ext uri="{FF2B5EF4-FFF2-40B4-BE49-F238E27FC236}">
                <a16:creationId xmlns:a16="http://schemas.microsoft.com/office/drawing/2014/main" id="{E6BD8CE0-41C8-6AC4-6FEA-760A3CD146E7}"/>
              </a:ext>
            </a:extLst>
          </p:cNvPr>
          <p:cNvSpPr/>
          <p:nvPr/>
        </p:nvSpPr>
        <p:spPr>
          <a:xfrm>
            <a:off x="582135" y="1537598"/>
            <a:ext cx="4631016" cy="4821704"/>
          </a:xfrm>
          <a:prstGeom prst="roundRect">
            <a:avLst>
              <a:gd name="adj" fmla="val 12019"/>
            </a:avLst>
          </a:prstGeom>
          <a:solidFill>
            <a:schemeClr val="bg1"/>
          </a:solid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107" name="Text Placeholder 106">
            <a:extLst>
              <a:ext uri="{FF2B5EF4-FFF2-40B4-BE49-F238E27FC236}">
                <a16:creationId xmlns:a16="http://schemas.microsoft.com/office/drawing/2014/main" id="{242CB08A-77F8-8F0A-2238-E57DA97FCE81}"/>
              </a:ext>
            </a:extLst>
          </p:cNvPr>
          <p:cNvSpPr>
            <a:spLocks noGrp="1"/>
          </p:cNvSpPr>
          <p:nvPr>
            <p:ph type="body" sz="quarter" idx="12"/>
          </p:nvPr>
        </p:nvSpPr>
        <p:spPr>
          <a:xfrm>
            <a:off x="463366" y="941645"/>
            <a:ext cx="6815258" cy="395872"/>
          </a:xfrm>
        </p:spPr>
        <p:txBody>
          <a:bodyPr/>
          <a:lstStyle/>
          <a:p>
            <a:r>
              <a:rPr lang="en-US" dirty="0"/>
              <a:t>Other icons and logo’s relating to case studies specifically</a:t>
            </a:r>
          </a:p>
        </p:txBody>
      </p:sp>
      <p:sp>
        <p:nvSpPr>
          <p:cNvPr id="109" name="Text Placeholder 108">
            <a:extLst>
              <a:ext uri="{FF2B5EF4-FFF2-40B4-BE49-F238E27FC236}">
                <a16:creationId xmlns:a16="http://schemas.microsoft.com/office/drawing/2014/main" id="{E728FF10-F7CF-398C-D4C3-3BF2C481E44B}"/>
              </a:ext>
            </a:extLst>
          </p:cNvPr>
          <p:cNvSpPr>
            <a:spLocks noGrp="1"/>
          </p:cNvSpPr>
          <p:nvPr>
            <p:ph type="body" sz="quarter" idx="11"/>
          </p:nvPr>
        </p:nvSpPr>
        <p:spPr/>
        <p:txBody>
          <a:bodyPr/>
          <a:lstStyle/>
          <a:p>
            <a:r>
              <a:rPr lang="en-US" dirty="0"/>
              <a:t>More icons and logos</a:t>
            </a:r>
          </a:p>
        </p:txBody>
      </p:sp>
      <p:grpSp>
        <p:nvGrpSpPr>
          <p:cNvPr id="2" name="Group 1">
            <a:extLst>
              <a:ext uri="{FF2B5EF4-FFF2-40B4-BE49-F238E27FC236}">
                <a16:creationId xmlns:a16="http://schemas.microsoft.com/office/drawing/2014/main" id="{60EAE168-0686-6B6D-2029-65C961EDC506}"/>
              </a:ext>
            </a:extLst>
          </p:cNvPr>
          <p:cNvGrpSpPr/>
          <p:nvPr/>
        </p:nvGrpSpPr>
        <p:grpSpPr>
          <a:xfrm>
            <a:off x="3553002" y="3175482"/>
            <a:ext cx="469969" cy="688772"/>
            <a:chOff x="6914881" y="2241751"/>
            <a:chExt cx="469969" cy="688772"/>
          </a:xfrm>
        </p:grpSpPr>
        <p:pic>
          <p:nvPicPr>
            <p:cNvPr id="3" name="Graphic 2" descr="Database outline">
              <a:extLst>
                <a:ext uri="{FF2B5EF4-FFF2-40B4-BE49-F238E27FC236}">
                  <a16:creationId xmlns:a16="http://schemas.microsoft.com/office/drawing/2014/main" id="{0BA90A0B-3F4D-BBAB-A85C-2A89085337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4881" y="2241751"/>
              <a:ext cx="469969" cy="469969"/>
            </a:xfrm>
            <a:prstGeom prst="rect">
              <a:avLst/>
            </a:prstGeom>
          </p:spPr>
        </p:pic>
        <p:pic>
          <p:nvPicPr>
            <p:cNvPr id="4" name="Graphic 3" descr="Wave outline">
              <a:extLst>
                <a:ext uri="{FF2B5EF4-FFF2-40B4-BE49-F238E27FC236}">
                  <a16:creationId xmlns:a16="http://schemas.microsoft.com/office/drawing/2014/main" id="{0D7A5A6C-6518-3B1D-DFF9-9377A0A88BF3}"/>
                </a:ext>
              </a:extLst>
            </p:cNvPr>
            <p:cNvPicPr>
              <a:picLocks noChangeAspect="1"/>
            </p:cNvPicPr>
            <p:nvPr/>
          </p:nvPicPr>
          <p:blipFill>
            <a:blip r:embed="rId5">
              <a:extLst>
                <a:ext uri="{96DAC541-7B7A-43D3-8B79-37D633B846F1}">
                  <asvg:svgBlip xmlns:asvg="http://schemas.microsoft.com/office/drawing/2016/SVG/main" r:embed="rId6"/>
                </a:ext>
              </a:extLst>
            </a:blip>
            <a:srcRect t="68727"/>
            <a:stretch/>
          </p:blipFill>
          <p:spPr>
            <a:xfrm>
              <a:off x="6957457" y="2693281"/>
              <a:ext cx="423919" cy="237242"/>
            </a:xfrm>
            <a:prstGeom prst="rect">
              <a:avLst/>
            </a:prstGeom>
          </p:spPr>
        </p:pic>
      </p:grpSp>
      <p:pic>
        <p:nvPicPr>
          <p:cNvPr id="5" name="Graphic 4" descr="Sort outline">
            <a:extLst>
              <a:ext uri="{FF2B5EF4-FFF2-40B4-BE49-F238E27FC236}">
                <a16:creationId xmlns:a16="http://schemas.microsoft.com/office/drawing/2014/main" id="{36BC6E7E-6CAF-B5E0-8D76-711D11A3207A}"/>
              </a:ext>
            </a:extLst>
          </p:cNvPr>
          <p:cNvPicPr>
            <a:picLocks/>
          </p:cNvPicPr>
          <p:nvPr/>
        </p:nvPicPr>
        <p:blipFill>
          <a:blip r:embed="rId7">
            <a:extLst>
              <a:ext uri="{96DAC541-7B7A-43D3-8B79-37D633B846F1}">
                <asvg:svgBlip xmlns:asvg="http://schemas.microsoft.com/office/drawing/2016/SVG/main" r:embed="rId8"/>
              </a:ext>
            </a:extLst>
          </a:blip>
          <a:srcRect/>
          <a:stretch/>
        </p:blipFill>
        <p:spPr>
          <a:xfrm>
            <a:off x="4402927" y="2016250"/>
            <a:ext cx="426840" cy="426840"/>
          </a:xfrm>
          <a:prstGeom prst="rect">
            <a:avLst/>
          </a:prstGeom>
        </p:spPr>
      </p:pic>
      <p:pic>
        <p:nvPicPr>
          <p:cNvPr id="6" name="Graphic 5" descr="Smart Phone outline">
            <a:extLst>
              <a:ext uri="{FF2B5EF4-FFF2-40B4-BE49-F238E27FC236}">
                <a16:creationId xmlns:a16="http://schemas.microsoft.com/office/drawing/2014/main" id="{A8C7BD39-D495-637B-BA3B-E610E26BE33C}"/>
              </a:ext>
            </a:extLst>
          </p:cNvPr>
          <p:cNvPicPr>
            <a:picLocks/>
          </p:cNvPicPr>
          <p:nvPr/>
        </p:nvPicPr>
        <p:blipFill>
          <a:blip r:embed="rId9">
            <a:extLst>
              <a:ext uri="{96DAC541-7B7A-43D3-8B79-37D633B846F1}">
                <asvg:svgBlip xmlns:asvg="http://schemas.microsoft.com/office/drawing/2016/SVG/main" r:embed="rId10"/>
              </a:ext>
            </a:extLst>
          </a:blip>
          <a:srcRect/>
          <a:stretch/>
        </p:blipFill>
        <p:spPr>
          <a:xfrm rot="839673">
            <a:off x="947923" y="4116571"/>
            <a:ext cx="459140" cy="459140"/>
          </a:xfrm>
          <a:prstGeom prst="rect">
            <a:avLst/>
          </a:prstGeom>
        </p:spPr>
      </p:pic>
      <p:pic>
        <p:nvPicPr>
          <p:cNvPr id="7" name="Graphic 6" descr="Document outline">
            <a:extLst>
              <a:ext uri="{FF2B5EF4-FFF2-40B4-BE49-F238E27FC236}">
                <a16:creationId xmlns:a16="http://schemas.microsoft.com/office/drawing/2014/main" id="{30EE9EE0-CA8B-FEF7-BD21-30BF6254A376}"/>
              </a:ext>
            </a:extLst>
          </p:cNvPr>
          <p:cNvPicPr>
            <a:picLocks/>
          </p:cNvPicPr>
          <p:nvPr/>
        </p:nvPicPr>
        <p:blipFill>
          <a:blip r:embed="rId11">
            <a:extLst>
              <a:ext uri="{96DAC541-7B7A-43D3-8B79-37D633B846F1}">
                <asvg:svgBlip xmlns:asvg="http://schemas.microsoft.com/office/drawing/2016/SVG/main" r:embed="rId12"/>
              </a:ext>
            </a:extLst>
          </a:blip>
          <a:srcRect/>
          <a:stretch/>
        </p:blipFill>
        <p:spPr>
          <a:xfrm>
            <a:off x="4350530" y="2614516"/>
            <a:ext cx="516867" cy="516867"/>
          </a:xfrm>
          <a:prstGeom prst="rect">
            <a:avLst/>
          </a:prstGeom>
        </p:spPr>
      </p:pic>
      <p:pic>
        <p:nvPicPr>
          <p:cNvPr id="8" name="Graphic 7">
            <a:extLst>
              <a:ext uri="{FF2B5EF4-FFF2-40B4-BE49-F238E27FC236}">
                <a16:creationId xmlns:a16="http://schemas.microsoft.com/office/drawing/2014/main" id="{503826E1-8F2F-6EB3-9A79-5E4E366EE70A}"/>
              </a:ext>
            </a:extLst>
          </p:cNvPr>
          <p:cNvPicPr>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32856" y="5488518"/>
            <a:ext cx="468701" cy="464061"/>
          </a:xfrm>
          <a:prstGeom prst="rect">
            <a:avLst/>
          </a:prstGeom>
        </p:spPr>
      </p:pic>
      <p:pic>
        <p:nvPicPr>
          <p:cNvPr id="9" name="Graphic 8" descr="Shuffle outline">
            <a:extLst>
              <a:ext uri="{FF2B5EF4-FFF2-40B4-BE49-F238E27FC236}">
                <a16:creationId xmlns:a16="http://schemas.microsoft.com/office/drawing/2014/main" id="{0A986631-6E14-5FA5-205E-7854A3C96BBE}"/>
              </a:ext>
            </a:extLst>
          </p:cNvPr>
          <p:cNvPicPr>
            <a:picLocks/>
          </p:cNvPicPr>
          <p:nvPr/>
        </p:nvPicPr>
        <p:blipFill>
          <a:blip r:embed="rId15">
            <a:extLst>
              <a:ext uri="{96DAC541-7B7A-43D3-8B79-37D633B846F1}">
                <asvg:svgBlip xmlns:asvg="http://schemas.microsoft.com/office/drawing/2016/SVG/main" r:embed="rId16"/>
              </a:ext>
            </a:extLst>
          </a:blip>
          <a:srcRect/>
          <a:stretch/>
        </p:blipFill>
        <p:spPr>
          <a:xfrm>
            <a:off x="953100" y="4827674"/>
            <a:ext cx="426840" cy="426840"/>
          </a:xfrm>
          <a:prstGeom prst="rect">
            <a:avLst/>
          </a:prstGeom>
        </p:spPr>
      </p:pic>
      <p:pic>
        <p:nvPicPr>
          <p:cNvPr id="10" name="Graphic 9" descr="Phone Vibration outline">
            <a:extLst>
              <a:ext uri="{FF2B5EF4-FFF2-40B4-BE49-F238E27FC236}">
                <a16:creationId xmlns:a16="http://schemas.microsoft.com/office/drawing/2014/main" id="{903D12A2-A1BF-1626-6DDE-588959CE3218}"/>
              </a:ext>
            </a:extLst>
          </p:cNvPr>
          <p:cNvPicPr>
            <a:picLocks/>
          </p:cNvPicPr>
          <p:nvPr/>
        </p:nvPicPr>
        <p:blipFill>
          <a:blip r:embed="rId17">
            <a:extLst>
              <a:ext uri="{96DAC541-7B7A-43D3-8B79-37D633B846F1}">
                <asvg:svgBlip xmlns:asvg="http://schemas.microsoft.com/office/drawing/2016/SVG/main" r:embed="rId18"/>
              </a:ext>
            </a:extLst>
          </a:blip>
          <a:srcRect/>
          <a:stretch/>
        </p:blipFill>
        <p:spPr>
          <a:xfrm>
            <a:off x="1693663" y="4070804"/>
            <a:ext cx="526848" cy="526848"/>
          </a:xfrm>
          <a:prstGeom prst="rect">
            <a:avLst/>
          </a:prstGeom>
        </p:spPr>
      </p:pic>
      <p:pic>
        <p:nvPicPr>
          <p:cNvPr id="11" name="Graphic 10" descr="Glasses outline">
            <a:extLst>
              <a:ext uri="{FF2B5EF4-FFF2-40B4-BE49-F238E27FC236}">
                <a16:creationId xmlns:a16="http://schemas.microsoft.com/office/drawing/2014/main" id="{ADCEC805-882A-35EF-36E8-B823FB140EF3}"/>
              </a:ext>
            </a:extLst>
          </p:cNvPr>
          <p:cNvPicPr>
            <a:picLocks/>
          </p:cNvPicPr>
          <p:nvPr/>
        </p:nvPicPr>
        <p:blipFill>
          <a:blip r:embed="rId19">
            <a:extLst>
              <a:ext uri="{96DAC541-7B7A-43D3-8B79-37D633B846F1}">
                <asvg:svgBlip xmlns:asvg="http://schemas.microsoft.com/office/drawing/2016/SVG/main" r:embed="rId20"/>
              </a:ext>
            </a:extLst>
          </a:blip>
          <a:srcRect/>
          <a:stretch/>
        </p:blipFill>
        <p:spPr>
          <a:xfrm>
            <a:off x="3468113" y="5512523"/>
            <a:ext cx="526848" cy="526848"/>
          </a:xfrm>
          <a:prstGeom prst="rect">
            <a:avLst/>
          </a:prstGeom>
        </p:spPr>
      </p:pic>
      <p:pic>
        <p:nvPicPr>
          <p:cNvPr id="12" name="Graphic 11" descr="Business Growth outline">
            <a:extLst>
              <a:ext uri="{FF2B5EF4-FFF2-40B4-BE49-F238E27FC236}">
                <a16:creationId xmlns:a16="http://schemas.microsoft.com/office/drawing/2014/main" id="{F3D6172D-07C7-E7E7-CE19-A0D5A17D29CE}"/>
              </a:ext>
            </a:extLst>
          </p:cNvPr>
          <p:cNvPicPr>
            <a:picLocks/>
          </p:cNvPicPr>
          <p:nvPr/>
        </p:nvPicPr>
        <p:blipFill>
          <a:blip r:embed="rId21">
            <a:extLst>
              <a:ext uri="{96DAC541-7B7A-43D3-8B79-37D633B846F1}">
                <asvg:svgBlip xmlns:asvg="http://schemas.microsoft.com/office/drawing/2016/SVG/main" r:embed="rId22"/>
              </a:ext>
            </a:extLst>
          </a:blip>
          <a:srcRect/>
          <a:stretch/>
        </p:blipFill>
        <p:spPr>
          <a:xfrm>
            <a:off x="1759262" y="4766538"/>
            <a:ext cx="526848" cy="526848"/>
          </a:xfrm>
          <a:prstGeom prst="rect">
            <a:avLst/>
          </a:prstGeom>
        </p:spPr>
      </p:pic>
      <p:pic>
        <p:nvPicPr>
          <p:cNvPr id="13" name="Graphic 12">
            <a:extLst>
              <a:ext uri="{FF2B5EF4-FFF2-40B4-BE49-F238E27FC236}">
                <a16:creationId xmlns:a16="http://schemas.microsoft.com/office/drawing/2014/main" id="{40C84F4C-1734-0EF4-7C90-CCD3BF4ED795}"/>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a:stretch/>
        </p:blipFill>
        <p:spPr>
          <a:xfrm>
            <a:off x="3506586" y="4847861"/>
            <a:ext cx="425086" cy="425086"/>
          </a:xfrm>
          <a:prstGeom prst="rect">
            <a:avLst/>
          </a:prstGeom>
        </p:spPr>
      </p:pic>
      <p:pic>
        <p:nvPicPr>
          <p:cNvPr id="14" name="Graphic 13">
            <a:extLst>
              <a:ext uri="{FF2B5EF4-FFF2-40B4-BE49-F238E27FC236}">
                <a16:creationId xmlns:a16="http://schemas.microsoft.com/office/drawing/2014/main" id="{51CE5F23-A166-4BF2-A379-D7393BAB18E5}"/>
              </a:ext>
            </a:extLst>
          </p:cNvPr>
          <p:cNvPicPr>
            <a:picLocks/>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581776" y="4814661"/>
            <a:ext cx="458286" cy="458286"/>
          </a:xfrm>
          <a:prstGeom prst="rect">
            <a:avLst/>
          </a:prstGeom>
        </p:spPr>
      </p:pic>
      <p:pic>
        <p:nvPicPr>
          <p:cNvPr id="15" name="Graphic 14" descr="Inbox outline">
            <a:extLst>
              <a:ext uri="{FF2B5EF4-FFF2-40B4-BE49-F238E27FC236}">
                <a16:creationId xmlns:a16="http://schemas.microsoft.com/office/drawing/2014/main" id="{017730A1-8C8F-7181-11E7-B4482355F9C7}"/>
              </a:ext>
            </a:extLst>
          </p:cNvPr>
          <p:cNvPicPr>
            <a:picLocks/>
          </p:cNvPicPr>
          <p:nvPr/>
        </p:nvPicPr>
        <p:blipFill>
          <a:blip r:embed="rId27">
            <a:extLst>
              <a:ext uri="{96DAC541-7B7A-43D3-8B79-37D633B846F1}">
                <asvg:svgBlip xmlns:asvg="http://schemas.microsoft.com/office/drawing/2016/SVG/main" r:embed="rId28"/>
              </a:ext>
            </a:extLst>
          </a:blip>
          <a:srcRect/>
          <a:stretch/>
        </p:blipFill>
        <p:spPr>
          <a:xfrm>
            <a:off x="2526548" y="3978637"/>
            <a:ext cx="568741" cy="568741"/>
          </a:xfrm>
          <a:prstGeom prst="rect">
            <a:avLst/>
          </a:prstGeom>
        </p:spPr>
      </p:pic>
      <p:pic>
        <p:nvPicPr>
          <p:cNvPr id="16" name="Graphic 15" descr="Email outline">
            <a:extLst>
              <a:ext uri="{FF2B5EF4-FFF2-40B4-BE49-F238E27FC236}">
                <a16:creationId xmlns:a16="http://schemas.microsoft.com/office/drawing/2014/main" id="{68AA9925-8E5F-7E30-F0D8-F2BC5093B9E4}"/>
              </a:ext>
            </a:extLst>
          </p:cNvPr>
          <p:cNvPicPr>
            <a:picLocks/>
          </p:cNvPicPr>
          <p:nvPr/>
        </p:nvPicPr>
        <p:blipFill>
          <a:blip r:embed="rId29">
            <a:extLst>
              <a:ext uri="{96DAC541-7B7A-43D3-8B79-37D633B846F1}">
                <asvg:svgBlip xmlns:asvg="http://schemas.microsoft.com/office/drawing/2016/SVG/main" r:embed="rId30"/>
              </a:ext>
            </a:extLst>
          </a:blip>
          <a:srcRect/>
          <a:stretch/>
        </p:blipFill>
        <p:spPr>
          <a:xfrm>
            <a:off x="1690637" y="5462272"/>
            <a:ext cx="516552" cy="516552"/>
          </a:xfrm>
          <a:prstGeom prst="rect">
            <a:avLst/>
          </a:prstGeom>
        </p:spPr>
      </p:pic>
      <p:pic>
        <p:nvPicPr>
          <p:cNvPr id="18" name="Picture 17" descr="A logo with circles and a letter s&#10;&#10;AI-generated content may be incorrect.">
            <a:extLst>
              <a:ext uri="{FF2B5EF4-FFF2-40B4-BE49-F238E27FC236}">
                <a16:creationId xmlns:a16="http://schemas.microsoft.com/office/drawing/2014/main" id="{4892E89A-A473-59C1-A805-68C313E58A3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002646" y="3531140"/>
            <a:ext cx="488533" cy="471261"/>
          </a:xfrm>
          <a:prstGeom prst="rect">
            <a:avLst/>
          </a:prstGeom>
        </p:spPr>
      </p:pic>
      <p:pic>
        <p:nvPicPr>
          <p:cNvPr id="19" name="Graphic 18" descr="Hamburger Menu Icon outline">
            <a:extLst>
              <a:ext uri="{FF2B5EF4-FFF2-40B4-BE49-F238E27FC236}">
                <a16:creationId xmlns:a16="http://schemas.microsoft.com/office/drawing/2014/main" id="{31936103-D415-7F7A-91B5-5D34863333BB}"/>
              </a:ext>
            </a:extLst>
          </p:cNvPr>
          <p:cNvPicPr>
            <a:picLocks/>
          </p:cNvPicPr>
          <p:nvPr/>
        </p:nvPicPr>
        <p:blipFill>
          <a:blip r:embed="rId32">
            <a:extLst>
              <a:ext uri="{96DAC541-7B7A-43D3-8B79-37D633B846F1}">
                <asvg:svgBlip xmlns:asvg="http://schemas.microsoft.com/office/drawing/2016/SVG/main" r:embed="rId33"/>
              </a:ext>
            </a:extLst>
          </a:blip>
          <a:srcRect/>
          <a:stretch/>
        </p:blipFill>
        <p:spPr>
          <a:xfrm>
            <a:off x="2583462" y="5517509"/>
            <a:ext cx="485553" cy="485553"/>
          </a:xfrm>
          <a:prstGeom prst="rect">
            <a:avLst/>
          </a:prstGeom>
        </p:spPr>
      </p:pic>
      <p:pic>
        <p:nvPicPr>
          <p:cNvPr id="20" name="Graphic 19" descr="Statistics outline">
            <a:extLst>
              <a:ext uri="{FF2B5EF4-FFF2-40B4-BE49-F238E27FC236}">
                <a16:creationId xmlns:a16="http://schemas.microsoft.com/office/drawing/2014/main" id="{CCB18EBE-5F93-CFAD-CA81-BD1CE5E658F0}"/>
              </a:ext>
            </a:extLst>
          </p:cNvPr>
          <p:cNvPicPr>
            <a:picLocks/>
          </p:cNvPicPr>
          <p:nvPr/>
        </p:nvPicPr>
        <p:blipFill>
          <a:blip r:embed="rId34">
            <a:extLst>
              <a:ext uri="{96DAC541-7B7A-43D3-8B79-37D633B846F1}">
                <asvg:svgBlip xmlns:asvg="http://schemas.microsoft.com/office/drawing/2016/SVG/main" r:embed="rId35"/>
              </a:ext>
            </a:extLst>
          </a:blip>
          <a:srcRect/>
          <a:stretch/>
        </p:blipFill>
        <p:spPr>
          <a:xfrm>
            <a:off x="4395811" y="3270402"/>
            <a:ext cx="564002" cy="564002"/>
          </a:xfrm>
          <a:prstGeom prst="rect">
            <a:avLst/>
          </a:prstGeom>
        </p:spPr>
      </p:pic>
      <p:pic>
        <p:nvPicPr>
          <p:cNvPr id="21" name="Picture 20" descr="A yellow rectangular objects with black background&#10;&#10;AI-generated content may be incorrect.">
            <a:extLst>
              <a:ext uri="{FF2B5EF4-FFF2-40B4-BE49-F238E27FC236}">
                <a16:creationId xmlns:a16="http://schemas.microsoft.com/office/drawing/2014/main" id="{7A0A3479-D6B5-29CA-2681-5920302B06EC}"/>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402281" y="2160769"/>
            <a:ext cx="529249" cy="531580"/>
          </a:xfrm>
          <a:prstGeom prst="rect">
            <a:avLst/>
          </a:prstGeom>
        </p:spPr>
      </p:pic>
      <p:pic>
        <p:nvPicPr>
          <p:cNvPr id="22" name="Graphic 21">
            <a:extLst>
              <a:ext uri="{FF2B5EF4-FFF2-40B4-BE49-F238E27FC236}">
                <a16:creationId xmlns:a16="http://schemas.microsoft.com/office/drawing/2014/main" id="{20DF581B-B83D-45D4-DFFD-3563659977F0}"/>
              </a:ext>
            </a:extLst>
          </p:cNvPr>
          <p:cNvPicPr>
            <a:picLocks/>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451206" y="4015782"/>
            <a:ext cx="568291" cy="568291"/>
          </a:xfrm>
          <a:prstGeom prst="rect">
            <a:avLst/>
          </a:prstGeom>
        </p:spPr>
      </p:pic>
      <p:pic>
        <p:nvPicPr>
          <p:cNvPr id="23" name="Picture 22" descr="A blue cloud with white text&#10;&#10;AI-generated content may be incorrect.">
            <a:extLst>
              <a:ext uri="{FF2B5EF4-FFF2-40B4-BE49-F238E27FC236}">
                <a16:creationId xmlns:a16="http://schemas.microsoft.com/office/drawing/2014/main" id="{778DF960-F9E8-7710-5E4B-7B7BDB2ED801}"/>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921815" y="2833325"/>
            <a:ext cx="650195" cy="455137"/>
          </a:xfrm>
          <a:prstGeom prst="rect">
            <a:avLst/>
          </a:prstGeom>
        </p:spPr>
      </p:pic>
      <p:pic>
        <p:nvPicPr>
          <p:cNvPr id="25" name="Picture 24" descr="A blue and black logo&#10;&#10;AI-generated content may be incorrect.">
            <a:extLst>
              <a:ext uri="{FF2B5EF4-FFF2-40B4-BE49-F238E27FC236}">
                <a16:creationId xmlns:a16="http://schemas.microsoft.com/office/drawing/2014/main" id="{06DED04F-D2CD-AA99-8DB1-EED373095B5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820277" y="2378918"/>
            <a:ext cx="853270" cy="213414"/>
          </a:xfrm>
          <a:prstGeom prst="rect">
            <a:avLst/>
          </a:prstGeom>
        </p:spPr>
      </p:pic>
      <p:pic>
        <p:nvPicPr>
          <p:cNvPr id="27" name="Picture 26" descr="A black and white logo&#10;&#10;AI-generated content may be incorrect.">
            <a:extLst>
              <a:ext uri="{FF2B5EF4-FFF2-40B4-BE49-F238E27FC236}">
                <a16:creationId xmlns:a16="http://schemas.microsoft.com/office/drawing/2014/main" id="{C1E86670-7091-5DC7-803E-40BE922B05AA}"/>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728094" y="4170751"/>
            <a:ext cx="1037637" cy="221691"/>
          </a:xfrm>
          <a:prstGeom prst="rect">
            <a:avLst/>
          </a:prstGeom>
        </p:spPr>
      </p:pic>
      <p:pic>
        <p:nvPicPr>
          <p:cNvPr id="29" name="Picture 28" descr="A green and blue logo&#10;&#10;AI-generated content may be incorrect.">
            <a:extLst>
              <a:ext uri="{FF2B5EF4-FFF2-40B4-BE49-F238E27FC236}">
                <a16:creationId xmlns:a16="http://schemas.microsoft.com/office/drawing/2014/main" id="{AFD1FCEF-3F80-ED0B-AB10-7167A676AAB1}"/>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465981" y="2834352"/>
            <a:ext cx="401848" cy="401848"/>
          </a:xfrm>
          <a:prstGeom prst="rect">
            <a:avLst/>
          </a:prstGeom>
        </p:spPr>
      </p:pic>
      <p:pic>
        <p:nvPicPr>
          <p:cNvPr id="31" name="Picture 30" descr="A purple and pink diamond shapes&#10;&#10;AI-generated content may be incorrect.">
            <a:extLst>
              <a:ext uri="{FF2B5EF4-FFF2-40B4-BE49-F238E27FC236}">
                <a16:creationId xmlns:a16="http://schemas.microsoft.com/office/drawing/2014/main" id="{D141675A-9D8C-F9D5-C90A-CC9F6AFA5B9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465981" y="3952508"/>
            <a:ext cx="401848" cy="401848"/>
          </a:xfrm>
          <a:prstGeom prst="rect">
            <a:avLst/>
          </a:prstGeom>
        </p:spPr>
      </p:pic>
      <p:pic>
        <p:nvPicPr>
          <p:cNvPr id="33" name="Picture 32" descr="A blue diamond with black background&#10;&#10;AI-generated content may be incorrect.">
            <a:extLst>
              <a:ext uri="{FF2B5EF4-FFF2-40B4-BE49-F238E27FC236}">
                <a16:creationId xmlns:a16="http://schemas.microsoft.com/office/drawing/2014/main" id="{D0537C5F-5F74-23DC-5CB4-0642F315A6BE}"/>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465981" y="3394722"/>
            <a:ext cx="401848" cy="401848"/>
          </a:xfrm>
          <a:prstGeom prst="rect">
            <a:avLst/>
          </a:prstGeom>
        </p:spPr>
      </p:pic>
      <p:pic>
        <p:nvPicPr>
          <p:cNvPr id="35" name="Picture 34" descr="A logo of a company&#10;&#10;AI-generated content may be incorrect.">
            <a:extLst>
              <a:ext uri="{FF2B5EF4-FFF2-40B4-BE49-F238E27FC236}">
                <a16:creationId xmlns:a16="http://schemas.microsoft.com/office/drawing/2014/main" id="{A6CE63D5-DD98-8491-F02F-46110BA28B8F}"/>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5791323" y="4572434"/>
            <a:ext cx="911179" cy="736597"/>
          </a:xfrm>
          <a:prstGeom prst="rect">
            <a:avLst/>
          </a:prstGeom>
        </p:spPr>
      </p:pic>
      <p:pic>
        <p:nvPicPr>
          <p:cNvPr id="43" name="Picture 42" descr="A logo for a real estate software company&#10;&#10;AI-generated content may be incorrect.">
            <a:extLst>
              <a:ext uri="{FF2B5EF4-FFF2-40B4-BE49-F238E27FC236}">
                <a16:creationId xmlns:a16="http://schemas.microsoft.com/office/drawing/2014/main" id="{EBE627CC-F313-46F2-70F2-F31A20ED2458}"/>
              </a:ext>
            </a:extLst>
          </p:cNvPr>
          <p:cNvPicPr>
            <a:picLocks noChangeAspect="1"/>
          </p:cNvPicPr>
          <p:nvPr/>
        </p:nvPicPr>
        <p:blipFill>
          <a:blip r:embed="rId46">
            <a:extLst>
              <a:ext uri="{28A0092B-C50C-407E-A947-70E740481C1C}">
                <a14:useLocalDpi xmlns:a14="http://schemas.microsoft.com/office/drawing/2010/main" val="0"/>
              </a:ext>
            </a:extLst>
          </a:blip>
          <a:srcRect l="8784" t="17569" r="5246" b="28470"/>
          <a:stretch/>
        </p:blipFill>
        <p:spPr>
          <a:xfrm>
            <a:off x="5851225" y="1681219"/>
            <a:ext cx="791375" cy="372542"/>
          </a:xfrm>
          <a:prstGeom prst="rect">
            <a:avLst/>
          </a:prstGeom>
        </p:spPr>
      </p:pic>
      <p:pic>
        <p:nvPicPr>
          <p:cNvPr id="45" name="Picture 44" descr="A blue logo with a black background&#10;&#10;AI-generated content may be incorrect.">
            <a:extLst>
              <a:ext uri="{FF2B5EF4-FFF2-40B4-BE49-F238E27FC236}">
                <a16:creationId xmlns:a16="http://schemas.microsoft.com/office/drawing/2014/main" id="{AAF4DBDB-7F8B-D30F-F02B-656362C410E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500902" y="1713322"/>
            <a:ext cx="332007" cy="312620"/>
          </a:xfrm>
          <a:prstGeom prst="rect">
            <a:avLst/>
          </a:prstGeom>
        </p:spPr>
      </p:pic>
      <p:pic>
        <p:nvPicPr>
          <p:cNvPr id="47" name="Picture 46" descr="A close-up of a logo&#10;&#10;Description automatically generated">
            <a:extLst>
              <a:ext uri="{FF2B5EF4-FFF2-40B4-BE49-F238E27FC236}">
                <a16:creationId xmlns:a16="http://schemas.microsoft.com/office/drawing/2014/main" id="{FA098D35-2CBC-4032-990A-0393D50B7B6A}"/>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827961" y="5653277"/>
            <a:ext cx="837902" cy="175895"/>
          </a:xfrm>
          <a:prstGeom prst="rect">
            <a:avLst/>
          </a:prstGeom>
        </p:spPr>
      </p:pic>
      <p:pic>
        <p:nvPicPr>
          <p:cNvPr id="49" name="Graphic 48">
            <a:extLst>
              <a:ext uri="{FF2B5EF4-FFF2-40B4-BE49-F238E27FC236}">
                <a16:creationId xmlns:a16="http://schemas.microsoft.com/office/drawing/2014/main" id="{32351C9A-23B7-DD06-52DE-CAE304205208}"/>
              </a:ext>
            </a:extLst>
          </p:cNvPr>
          <p:cNvPicPr>
            <a:picLocks/>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rcRect/>
          <a:stretch/>
        </p:blipFill>
        <p:spPr>
          <a:xfrm>
            <a:off x="979297" y="1956398"/>
            <a:ext cx="426840" cy="426840"/>
          </a:xfrm>
          <a:prstGeom prst="rect">
            <a:avLst/>
          </a:prstGeom>
        </p:spPr>
      </p:pic>
      <p:pic>
        <p:nvPicPr>
          <p:cNvPr id="50" name="Graphic 49">
            <a:extLst>
              <a:ext uri="{FF2B5EF4-FFF2-40B4-BE49-F238E27FC236}">
                <a16:creationId xmlns:a16="http://schemas.microsoft.com/office/drawing/2014/main" id="{89E38CF0-D308-90A3-77AD-508CF4C330D6}"/>
              </a:ext>
            </a:extLst>
          </p:cNvPr>
          <p:cNvPicPr>
            <a:picLocks/>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rcRect/>
          <a:stretch/>
        </p:blipFill>
        <p:spPr>
          <a:xfrm>
            <a:off x="905503" y="2578468"/>
            <a:ext cx="523488" cy="523488"/>
          </a:xfrm>
          <a:prstGeom prst="rect">
            <a:avLst/>
          </a:prstGeom>
        </p:spPr>
      </p:pic>
      <p:pic>
        <p:nvPicPr>
          <p:cNvPr id="51" name="Graphic 50">
            <a:extLst>
              <a:ext uri="{FF2B5EF4-FFF2-40B4-BE49-F238E27FC236}">
                <a16:creationId xmlns:a16="http://schemas.microsoft.com/office/drawing/2014/main" id="{F920BAF7-467E-A286-20AB-50CE25845FA3}"/>
              </a:ext>
            </a:extLst>
          </p:cNvPr>
          <p:cNvPicPr>
            <a:picLocks/>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a:off x="974184" y="3371492"/>
            <a:ext cx="426840" cy="426840"/>
          </a:xfrm>
          <a:prstGeom prst="rect">
            <a:avLst/>
          </a:prstGeom>
        </p:spPr>
      </p:pic>
      <p:pic>
        <p:nvPicPr>
          <p:cNvPr id="52" name="Graphic 51">
            <a:extLst>
              <a:ext uri="{FF2B5EF4-FFF2-40B4-BE49-F238E27FC236}">
                <a16:creationId xmlns:a16="http://schemas.microsoft.com/office/drawing/2014/main" id="{08762889-1F15-9EBF-653D-3C119EF40308}"/>
              </a:ext>
            </a:extLst>
          </p:cNvPr>
          <p:cNvPicPr>
            <a:picLocks/>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a:stretch/>
        </p:blipFill>
        <p:spPr>
          <a:xfrm>
            <a:off x="1725079" y="1879807"/>
            <a:ext cx="581031" cy="633658"/>
          </a:xfrm>
          <a:prstGeom prst="rect">
            <a:avLst/>
          </a:prstGeom>
        </p:spPr>
      </p:pic>
      <p:pic>
        <p:nvPicPr>
          <p:cNvPr id="53" name="Graphic 52">
            <a:extLst>
              <a:ext uri="{FF2B5EF4-FFF2-40B4-BE49-F238E27FC236}">
                <a16:creationId xmlns:a16="http://schemas.microsoft.com/office/drawing/2014/main" id="{1D00B1D6-9DF0-3532-2B1A-E194BDE9F754}"/>
              </a:ext>
            </a:extLst>
          </p:cNvPr>
          <p:cNvPicPr>
            <a:picLocks/>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rcRect/>
          <a:stretch/>
        </p:blipFill>
        <p:spPr>
          <a:xfrm>
            <a:off x="1708172" y="2550337"/>
            <a:ext cx="595362" cy="595362"/>
          </a:xfrm>
          <a:prstGeom prst="rect">
            <a:avLst/>
          </a:prstGeom>
        </p:spPr>
      </p:pic>
      <p:pic>
        <p:nvPicPr>
          <p:cNvPr id="54" name="Graphic 53">
            <a:extLst>
              <a:ext uri="{FF2B5EF4-FFF2-40B4-BE49-F238E27FC236}">
                <a16:creationId xmlns:a16="http://schemas.microsoft.com/office/drawing/2014/main" id="{F9B81E1E-E7AE-49B0-D420-71CA60FE8DCC}"/>
              </a:ext>
            </a:extLst>
          </p:cNvPr>
          <p:cNvPicPr>
            <a:picLocks/>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a:stretch/>
        </p:blipFill>
        <p:spPr>
          <a:xfrm>
            <a:off x="1740321" y="3235935"/>
            <a:ext cx="550545" cy="550547"/>
          </a:xfrm>
          <a:prstGeom prst="rect">
            <a:avLst/>
          </a:prstGeom>
        </p:spPr>
      </p:pic>
      <p:pic>
        <p:nvPicPr>
          <p:cNvPr id="55" name="Graphic 54" descr="Shield Tick outline">
            <a:extLst>
              <a:ext uri="{FF2B5EF4-FFF2-40B4-BE49-F238E27FC236}">
                <a16:creationId xmlns:a16="http://schemas.microsoft.com/office/drawing/2014/main" id="{9F7E3E1C-0413-6B59-6AB9-AB90B139030A}"/>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388841" y="4100655"/>
            <a:ext cx="467145" cy="467145"/>
          </a:xfrm>
          <a:prstGeom prst="rect">
            <a:avLst/>
          </a:prstGeom>
        </p:spPr>
      </p:pic>
      <p:pic>
        <p:nvPicPr>
          <p:cNvPr id="56" name="Graphic 55">
            <a:extLst>
              <a:ext uri="{FF2B5EF4-FFF2-40B4-BE49-F238E27FC236}">
                <a16:creationId xmlns:a16="http://schemas.microsoft.com/office/drawing/2014/main" id="{EC7E9265-8E38-4FFD-58E4-7CDA534092E3}"/>
              </a:ext>
            </a:extLst>
          </p:cNvPr>
          <p:cNvPicPr>
            <a:picLocks noChangeAspect="1"/>
          </p:cNvPicPr>
          <p:nvPr/>
        </p:nvPicPr>
        <p:blipFill rotWithShape="1">
          <a:blip r:embed="rId63">
            <a:extLst>
              <a:ext uri="{96DAC541-7B7A-43D3-8B79-37D633B846F1}">
                <asvg:svgBlip xmlns:asvg="http://schemas.microsoft.com/office/drawing/2016/SVG/main" r:embed="rId64"/>
              </a:ext>
            </a:extLst>
          </a:blip>
          <a:srcRect/>
          <a:stretch/>
        </p:blipFill>
        <p:spPr>
          <a:xfrm>
            <a:off x="2701810" y="2657151"/>
            <a:ext cx="492621" cy="492621"/>
          </a:xfrm>
          <a:prstGeom prst="rect">
            <a:avLst/>
          </a:prstGeom>
        </p:spPr>
      </p:pic>
      <p:pic>
        <p:nvPicPr>
          <p:cNvPr id="57" name="Graphic 56" descr="Laptop outline">
            <a:extLst>
              <a:ext uri="{FF2B5EF4-FFF2-40B4-BE49-F238E27FC236}">
                <a16:creationId xmlns:a16="http://schemas.microsoft.com/office/drawing/2014/main" id="{80494CCA-5514-A2CF-8976-5000015370E1}"/>
              </a:ext>
            </a:extLst>
          </p:cNvPr>
          <p:cNvPicPr>
            <a:picLocks/>
          </p:cNvPicPr>
          <p:nvPr/>
        </p:nvPicPr>
        <p:blipFill>
          <a:blip r:embed="rId65">
            <a:extLst>
              <a:ext uri="{96DAC541-7B7A-43D3-8B79-37D633B846F1}">
                <asvg:svgBlip xmlns:asvg="http://schemas.microsoft.com/office/drawing/2016/SVG/main" r:embed="rId66"/>
              </a:ext>
            </a:extLst>
          </a:blip>
          <a:srcRect/>
          <a:stretch/>
        </p:blipFill>
        <p:spPr>
          <a:xfrm>
            <a:off x="3546599" y="1887292"/>
            <a:ext cx="614143" cy="614143"/>
          </a:xfrm>
          <a:prstGeom prst="rect">
            <a:avLst/>
          </a:prstGeom>
        </p:spPr>
      </p:pic>
      <p:pic>
        <p:nvPicPr>
          <p:cNvPr id="58" name="Graphic 57">
            <a:extLst>
              <a:ext uri="{FF2B5EF4-FFF2-40B4-BE49-F238E27FC236}">
                <a16:creationId xmlns:a16="http://schemas.microsoft.com/office/drawing/2014/main" id="{B94C00A1-CFEF-8865-7817-7CE623730BF1}"/>
              </a:ext>
            </a:extLst>
          </p:cNvPr>
          <p:cNvPicPr>
            <a:picLocks/>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rcRect/>
          <a:stretch/>
        </p:blipFill>
        <p:spPr>
          <a:xfrm>
            <a:off x="2679894" y="1896623"/>
            <a:ext cx="614142" cy="614143"/>
          </a:xfrm>
          <a:prstGeom prst="rect">
            <a:avLst/>
          </a:prstGeom>
        </p:spPr>
      </p:pic>
      <p:pic>
        <p:nvPicPr>
          <p:cNvPr id="60" name="Graphic 59" descr="Research outline">
            <a:extLst>
              <a:ext uri="{FF2B5EF4-FFF2-40B4-BE49-F238E27FC236}">
                <a16:creationId xmlns:a16="http://schemas.microsoft.com/office/drawing/2014/main" id="{3A0466D6-8B36-1E22-21EC-8AF8A9D5CD7D}"/>
              </a:ext>
            </a:extLst>
          </p:cNvPr>
          <p:cNvPicPr>
            <a:picLocks/>
          </p:cNvPicPr>
          <p:nvPr/>
        </p:nvPicPr>
        <p:blipFill>
          <a:blip r:embed="rId69">
            <a:extLst>
              <a:ext uri="{96DAC541-7B7A-43D3-8B79-37D633B846F1}">
                <asvg:svgBlip xmlns:asvg="http://schemas.microsoft.com/office/drawing/2016/SVG/main" r:embed="rId70"/>
              </a:ext>
            </a:extLst>
          </a:blip>
          <a:srcRect/>
          <a:stretch/>
        </p:blipFill>
        <p:spPr>
          <a:xfrm>
            <a:off x="2630163" y="3236370"/>
            <a:ext cx="580319" cy="580319"/>
          </a:xfrm>
          <a:prstGeom prst="rect">
            <a:avLst/>
          </a:prstGeom>
        </p:spPr>
      </p:pic>
      <p:grpSp>
        <p:nvGrpSpPr>
          <p:cNvPr id="87" name="Group 86">
            <a:extLst>
              <a:ext uri="{FF2B5EF4-FFF2-40B4-BE49-F238E27FC236}">
                <a16:creationId xmlns:a16="http://schemas.microsoft.com/office/drawing/2014/main" id="{1B195956-2CA4-8ABE-ECEF-0C4D12D5C637}"/>
              </a:ext>
            </a:extLst>
          </p:cNvPr>
          <p:cNvGrpSpPr/>
          <p:nvPr/>
        </p:nvGrpSpPr>
        <p:grpSpPr>
          <a:xfrm>
            <a:off x="3610434" y="2492878"/>
            <a:ext cx="475277" cy="584076"/>
            <a:chOff x="3195173" y="2299489"/>
            <a:chExt cx="475277" cy="584076"/>
          </a:xfrm>
        </p:grpSpPr>
        <p:pic>
          <p:nvPicPr>
            <p:cNvPr id="84" name="Graphic 83" descr="Single gear outline">
              <a:extLst>
                <a:ext uri="{FF2B5EF4-FFF2-40B4-BE49-F238E27FC236}">
                  <a16:creationId xmlns:a16="http://schemas.microsoft.com/office/drawing/2014/main" id="{4464A10F-226C-92A9-0F9B-6DDD5CFB534F}"/>
                </a:ext>
              </a:extLst>
            </p:cNvPr>
            <p:cNvPicPr>
              <a:picLocks/>
            </p:cNvPicPr>
            <p:nvPr/>
          </p:nvPicPr>
          <p:blipFill>
            <a:blip r:embed="rId71">
              <a:extLst>
                <a:ext uri="{96DAC541-7B7A-43D3-8B79-37D633B846F1}">
                  <asvg:svgBlip xmlns:asvg="http://schemas.microsoft.com/office/drawing/2016/SVG/main" r:embed="rId72"/>
                </a:ext>
              </a:extLst>
            </a:blip>
            <a:srcRect t="48279"/>
            <a:stretch/>
          </p:blipFill>
          <p:spPr>
            <a:xfrm>
              <a:off x="3195173" y="2641954"/>
              <a:ext cx="467145" cy="241611"/>
            </a:xfrm>
            <a:prstGeom prst="rect">
              <a:avLst/>
            </a:prstGeom>
          </p:spPr>
        </p:pic>
        <p:pic>
          <p:nvPicPr>
            <p:cNvPr id="85" name="Graphic 84" descr="Cloud outline">
              <a:extLst>
                <a:ext uri="{FF2B5EF4-FFF2-40B4-BE49-F238E27FC236}">
                  <a16:creationId xmlns:a16="http://schemas.microsoft.com/office/drawing/2014/main" id="{86A9B4C6-8238-A1EB-92B4-5ADFA8924861}"/>
                </a:ext>
              </a:extLst>
            </p:cNvPr>
            <p:cNvPicPr>
              <a:picLocks/>
            </p:cNvPicPr>
            <p:nvPr/>
          </p:nvPicPr>
          <p:blipFill>
            <a:blip r:embed="rId73">
              <a:extLst>
                <a:ext uri="{96DAC541-7B7A-43D3-8B79-37D633B846F1}">
                  <asvg:svgBlip xmlns:asvg="http://schemas.microsoft.com/office/drawing/2016/SVG/main" r:embed="rId74"/>
                </a:ext>
              </a:extLst>
            </a:blip>
            <a:srcRect/>
            <a:stretch/>
          </p:blipFill>
          <p:spPr>
            <a:xfrm>
              <a:off x="3203305" y="2299489"/>
              <a:ext cx="467145" cy="467145"/>
            </a:xfrm>
            <a:prstGeom prst="rect">
              <a:avLst/>
            </a:prstGeom>
          </p:spPr>
        </p:pic>
      </p:grpSp>
      <p:grpSp>
        <p:nvGrpSpPr>
          <p:cNvPr id="88" name="Group 87">
            <a:extLst>
              <a:ext uri="{FF2B5EF4-FFF2-40B4-BE49-F238E27FC236}">
                <a16:creationId xmlns:a16="http://schemas.microsoft.com/office/drawing/2014/main" id="{903DF41C-831E-8CDA-190F-C6261A58084D}"/>
              </a:ext>
            </a:extLst>
          </p:cNvPr>
          <p:cNvGrpSpPr/>
          <p:nvPr/>
        </p:nvGrpSpPr>
        <p:grpSpPr>
          <a:xfrm>
            <a:off x="8728434" y="1680947"/>
            <a:ext cx="416274" cy="511566"/>
            <a:chOff x="3195173" y="2299489"/>
            <a:chExt cx="475277" cy="584076"/>
          </a:xfrm>
        </p:grpSpPr>
        <p:pic>
          <p:nvPicPr>
            <p:cNvPr id="89" name="Graphic 88" descr="Single gear outline">
              <a:extLst>
                <a:ext uri="{FF2B5EF4-FFF2-40B4-BE49-F238E27FC236}">
                  <a16:creationId xmlns:a16="http://schemas.microsoft.com/office/drawing/2014/main" id="{A3D0951E-B735-67BC-C3A3-C48F06433736}"/>
                </a:ext>
              </a:extLst>
            </p:cNvPr>
            <p:cNvPicPr>
              <a:picLocks/>
            </p:cNvPicPr>
            <p:nvPr/>
          </p:nvPicPr>
          <p:blipFill>
            <a:blip r:embed="rId75">
              <a:extLst>
                <a:ext uri="{96DAC541-7B7A-43D3-8B79-37D633B846F1}">
                  <asvg:svgBlip xmlns:asvg="http://schemas.microsoft.com/office/drawing/2016/SVG/main" r:embed="rId76"/>
                </a:ext>
              </a:extLst>
            </a:blip>
            <a:srcRect t="48279"/>
            <a:stretch/>
          </p:blipFill>
          <p:spPr>
            <a:xfrm>
              <a:off x="3195173" y="2641954"/>
              <a:ext cx="467145" cy="241611"/>
            </a:xfrm>
            <a:prstGeom prst="rect">
              <a:avLst/>
            </a:prstGeom>
          </p:spPr>
        </p:pic>
        <p:pic>
          <p:nvPicPr>
            <p:cNvPr id="90" name="Graphic 89" descr="Cloud outline">
              <a:extLst>
                <a:ext uri="{FF2B5EF4-FFF2-40B4-BE49-F238E27FC236}">
                  <a16:creationId xmlns:a16="http://schemas.microsoft.com/office/drawing/2014/main" id="{E03F46A2-E064-3679-BD33-A69FAFE23A28}"/>
                </a:ext>
              </a:extLst>
            </p:cNvPr>
            <p:cNvPicPr>
              <a:picLocks/>
            </p:cNvPicPr>
            <p:nvPr/>
          </p:nvPicPr>
          <p:blipFill>
            <a:blip r:embed="rId77">
              <a:extLst>
                <a:ext uri="{96DAC541-7B7A-43D3-8B79-37D633B846F1}">
                  <asvg:svgBlip xmlns:asvg="http://schemas.microsoft.com/office/drawing/2016/SVG/main" r:embed="rId78"/>
                </a:ext>
              </a:extLst>
            </a:blip>
            <a:srcRect/>
            <a:stretch/>
          </p:blipFill>
          <p:spPr>
            <a:xfrm>
              <a:off x="3203305" y="2299489"/>
              <a:ext cx="467145" cy="467145"/>
            </a:xfrm>
            <a:prstGeom prst="rect">
              <a:avLst/>
            </a:prstGeom>
          </p:spPr>
        </p:pic>
      </p:grpSp>
      <p:pic>
        <p:nvPicPr>
          <p:cNvPr id="1026" name="Picture 2">
            <a:extLst>
              <a:ext uri="{FF2B5EF4-FFF2-40B4-BE49-F238E27FC236}">
                <a16:creationId xmlns:a16="http://schemas.microsoft.com/office/drawing/2014/main" id="{1B06C295-ABFD-679E-1BD8-CE1849A51AA8}"/>
              </a:ext>
            </a:extLst>
          </p:cNvPr>
          <p:cNvPicPr>
            <a:picLocks noChangeAspect="1" noChangeArrowheads="1"/>
          </p:cNvPicPr>
          <p:nvPr/>
        </p:nvPicPr>
        <p:blipFill rotWithShape="1">
          <a:blip r:embed="rId79">
            <a:extLst>
              <a:ext uri="{28A0092B-C50C-407E-A947-70E740481C1C}">
                <a14:useLocalDpi xmlns:a14="http://schemas.microsoft.com/office/drawing/2010/main" val="0"/>
              </a:ext>
            </a:extLst>
          </a:blip>
          <a:srcRect r="72897"/>
          <a:stretch/>
        </p:blipFill>
        <p:spPr bwMode="auto">
          <a:xfrm>
            <a:off x="8753935" y="3224953"/>
            <a:ext cx="363778" cy="274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Machine Learning - Remote - Visual Studio Marketplace">
            <a:extLst>
              <a:ext uri="{FF2B5EF4-FFF2-40B4-BE49-F238E27FC236}">
                <a16:creationId xmlns:a16="http://schemas.microsoft.com/office/drawing/2014/main" id="{26F24A9B-1DFE-068D-BF8C-8AFD8EF6EB8C}"/>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8785225" y="3948450"/>
            <a:ext cx="302692" cy="325697"/>
          </a:xfrm>
          <a:prstGeom prst="rect">
            <a:avLst/>
          </a:prstGeom>
          <a:noFill/>
          <a:extLst>
            <a:ext uri="{909E8E84-426E-40DD-AFC4-6F175D3DCCD1}">
              <a14:hiddenFill xmlns:a14="http://schemas.microsoft.com/office/drawing/2010/main">
                <a:solidFill>
                  <a:srgbClr val="FFFFFF"/>
                </a:solidFill>
              </a14:hiddenFill>
            </a:ext>
          </a:extLst>
        </p:spPr>
      </p:pic>
      <p:sp>
        <p:nvSpPr>
          <p:cNvPr id="91" name="object 75">
            <a:extLst>
              <a:ext uri="{FF2B5EF4-FFF2-40B4-BE49-F238E27FC236}">
                <a16:creationId xmlns:a16="http://schemas.microsoft.com/office/drawing/2014/main" id="{E8EFD085-F717-0DBA-92A4-FAD8BC7BAB77}"/>
              </a:ext>
            </a:extLst>
          </p:cNvPr>
          <p:cNvSpPr txBox="1"/>
          <p:nvPr/>
        </p:nvSpPr>
        <p:spPr>
          <a:xfrm>
            <a:off x="8380326" y="2174500"/>
            <a:ext cx="1112490" cy="133530"/>
          </a:xfrm>
          <a:prstGeom prst="rect">
            <a:avLst/>
          </a:prstGeom>
        </p:spPr>
        <p:txBody>
          <a:bodyPr vert="horz" wrap="square" lIns="0" tIns="10319" rIns="0" bIns="0" rtlCol="0">
            <a:spAutoFit/>
          </a:bodyPr>
          <a:lstStyle/>
          <a:p>
            <a:pPr marL="10320" algn="ctr">
              <a:spcBef>
                <a:spcPts val="81"/>
              </a:spcBef>
            </a:pPr>
            <a:r>
              <a:rPr sz="800" dirty="0">
                <a:solidFill>
                  <a:srgbClr val="667373"/>
                </a:solidFill>
                <a:cs typeface="ProximaNova-Semibold"/>
              </a:rPr>
              <a:t>External </a:t>
            </a:r>
            <a:r>
              <a:rPr sz="800" spc="-16" dirty="0">
                <a:solidFill>
                  <a:srgbClr val="667373"/>
                </a:solidFill>
                <a:cs typeface="ProximaNova-Semibold"/>
              </a:rPr>
              <a:t>APIs</a:t>
            </a:r>
            <a:endParaRPr sz="800" dirty="0">
              <a:cs typeface="ProximaNova-Semibold"/>
            </a:endParaRPr>
          </a:p>
        </p:txBody>
      </p:sp>
      <p:sp>
        <p:nvSpPr>
          <p:cNvPr id="92" name="object 76">
            <a:extLst>
              <a:ext uri="{FF2B5EF4-FFF2-40B4-BE49-F238E27FC236}">
                <a16:creationId xmlns:a16="http://schemas.microsoft.com/office/drawing/2014/main" id="{3E2BF5D4-1845-9F57-6CD4-1A6FC2CEB569}"/>
              </a:ext>
            </a:extLst>
          </p:cNvPr>
          <p:cNvSpPr txBox="1"/>
          <p:nvPr/>
        </p:nvSpPr>
        <p:spPr>
          <a:xfrm>
            <a:off x="8569578" y="2848622"/>
            <a:ext cx="733987" cy="133530"/>
          </a:xfrm>
          <a:prstGeom prst="rect">
            <a:avLst/>
          </a:prstGeom>
        </p:spPr>
        <p:txBody>
          <a:bodyPr vert="horz" wrap="square" lIns="0" tIns="10319" rIns="0" bIns="0" rtlCol="0">
            <a:spAutoFit/>
          </a:bodyPr>
          <a:lstStyle/>
          <a:p>
            <a:pPr marL="10320" algn="ctr">
              <a:spcBef>
                <a:spcPts val="81"/>
              </a:spcBef>
            </a:pPr>
            <a:r>
              <a:rPr sz="800" spc="-8">
                <a:solidFill>
                  <a:srgbClr val="667373"/>
                </a:solidFill>
                <a:cs typeface="ProximaNova-Semibold"/>
              </a:rPr>
              <a:t>Synapse</a:t>
            </a:r>
            <a:endParaRPr sz="800">
              <a:cs typeface="ProximaNova-Semibold"/>
            </a:endParaRPr>
          </a:p>
        </p:txBody>
      </p:sp>
      <p:sp>
        <p:nvSpPr>
          <p:cNvPr id="93" name="object 77">
            <a:extLst>
              <a:ext uri="{FF2B5EF4-FFF2-40B4-BE49-F238E27FC236}">
                <a16:creationId xmlns:a16="http://schemas.microsoft.com/office/drawing/2014/main" id="{4404EBC9-C6E2-9343-6D9D-A4157C6F7896}"/>
              </a:ext>
            </a:extLst>
          </p:cNvPr>
          <p:cNvSpPr txBox="1"/>
          <p:nvPr/>
        </p:nvSpPr>
        <p:spPr>
          <a:xfrm>
            <a:off x="8597070" y="3527298"/>
            <a:ext cx="679002" cy="133530"/>
          </a:xfrm>
          <a:prstGeom prst="rect">
            <a:avLst/>
          </a:prstGeom>
        </p:spPr>
        <p:txBody>
          <a:bodyPr vert="horz" wrap="square" lIns="0" tIns="10319" rIns="0" bIns="0" rtlCol="0">
            <a:spAutoFit/>
          </a:bodyPr>
          <a:lstStyle/>
          <a:p>
            <a:pPr marL="10320" algn="ctr">
              <a:spcBef>
                <a:spcPts val="81"/>
              </a:spcBef>
            </a:pPr>
            <a:r>
              <a:rPr sz="800" spc="-8">
                <a:solidFill>
                  <a:srgbClr val="667373"/>
                </a:solidFill>
                <a:cs typeface="ProximaNova-Semibold"/>
              </a:rPr>
              <a:t>Parquet</a:t>
            </a:r>
            <a:endParaRPr sz="800">
              <a:cs typeface="ProximaNova-Semibold"/>
            </a:endParaRPr>
          </a:p>
        </p:txBody>
      </p:sp>
      <p:sp>
        <p:nvSpPr>
          <p:cNvPr id="94" name="object 78">
            <a:extLst>
              <a:ext uri="{FF2B5EF4-FFF2-40B4-BE49-F238E27FC236}">
                <a16:creationId xmlns:a16="http://schemas.microsoft.com/office/drawing/2014/main" id="{5A8750CD-F457-F9F3-80BF-77AA8858D9C4}"/>
              </a:ext>
            </a:extLst>
          </p:cNvPr>
          <p:cNvSpPr txBox="1"/>
          <p:nvPr/>
        </p:nvSpPr>
        <p:spPr>
          <a:xfrm>
            <a:off x="8531216" y="4311877"/>
            <a:ext cx="810710" cy="133530"/>
          </a:xfrm>
          <a:prstGeom prst="rect">
            <a:avLst/>
          </a:prstGeom>
        </p:spPr>
        <p:txBody>
          <a:bodyPr vert="horz" wrap="square" lIns="0" tIns="10319" rIns="0" bIns="0" rtlCol="0">
            <a:spAutoFit/>
          </a:bodyPr>
          <a:lstStyle/>
          <a:p>
            <a:pPr marL="10320" algn="ctr">
              <a:spcBef>
                <a:spcPts val="81"/>
              </a:spcBef>
            </a:pPr>
            <a:r>
              <a:rPr sz="800" dirty="0">
                <a:solidFill>
                  <a:srgbClr val="667373"/>
                </a:solidFill>
                <a:cs typeface="ProximaNova-Semibold"/>
              </a:rPr>
              <a:t>Azure</a:t>
            </a:r>
            <a:r>
              <a:rPr sz="800" spc="-8" dirty="0">
                <a:solidFill>
                  <a:srgbClr val="667373"/>
                </a:solidFill>
                <a:cs typeface="ProximaNova-Semibold"/>
              </a:rPr>
              <a:t> </a:t>
            </a:r>
            <a:r>
              <a:rPr sz="800" spc="-20" dirty="0">
                <a:solidFill>
                  <a:srgbClr val="667373"/>
                </a:solidFill>
                <a:cs typeface="ProximaNova-Semibold"/>
              </a:rPr>
              <a:t>ML</a:t>
            </a:r>
            <a:endParaRPr sz="800" dirty="0">
              <a:cs typeface="ProximaNova-Semibold"/>
            </a:endParaRPr>
          </a:p>
        </p:txBody>
      </p:sp>
      <p:sp>
        <p:nvSpPr>
          <p:cNvPr id="1029" name="Chevron 1028">
            <a:extLst>
              <a:ext uri="{FF2B5EF4-FFF2-40B4-BE49-F238E27FC236}">
                <a16:creationId xmlns:a16="http://schemas.microsoft.com/office/drawing/2014/main" id="{3113002F-40F8-B9F7-ED01-B09B16FC6093}"/>
              </a:ext>
            </a:extLst>
          </p:cNvPr>
          <p:cNvSpPr/>
          <p:nvPr/>
        </p:nvSpPr>
        <p:spPr>
          <a:xfrm rot="5400000">
            <a:off x="8851891" y="2995358"/>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31" name="Chevron 1030">
            <a:extLst>
              <a:ext uri="{FF2B5EF4-FFF2-40B4-BE49-F238E27FC236}">
                <a16:creationId xmlns:a16="http://schemas.microsoft.com/office/drawing/2014/main" id="{3267D8AB-8512-DFE8-96C5-77C470E60AB4}"/>
              </a:ext>
            </a:extLst>
          </p:cNvPr>
          <p:cNvSpPr/>
          <p:nvPr/>
        </p:nvSpPr>
        <p:spPr>
          <a:xfrm rot="5400000">
            <a:off x="8847997" y="2299494"/>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34" name="Chevron 1033">
            <a:extLst>
              <a:ext uri="{FF2B5EF4-FFF2-40B4-BE49-F238E27FC236}">
                <a16:creationId xmlns:a16="http://schemas.microsoft.com/office/drawing/2014/main" id="{B566809E-35C7-A344-3683-285AB90AC1C0}"/>
              </a:ext>
            </a:extLst>
          </p:cNvPr>
          <p:cNvSpPr/>
          <p:nvPr/>
        </p:nvSpPr>
        <p:spPr>
          <a:xfrm rot="5400000">
            <a:off x="8848379" y="3698093"/>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pic>
        <p:nvPicPr>
          <p:cNvPr id="1036" name="object 81">
            <a:extLst>
              <a:ext uri="{FF2B5EF4-FFF2-40B4-BE49-F238E27FC236}">
                <a16:creationId xmlns:a16="http://schemas.microsoft.com/office/drawing/2014/main" id="{01302D8B-9F72-0260-32A7-80E5DE459927}"/>
              </a:ext>
            </a:extLst>
          </p:cNvPr>
          <p:cNvPicPr/>
          <p:nvPr/>
        </p:nvPicPr>
        <p:blipFill>
          <a:blip r:embed="rId81" cstate="print"/>
          <a:stretch>
            <a:fillRect/>
          </a:stretch>
        </p:blipFill>
        <p:spPr>
          <a:xfrm>
            <a:off x="8823593" y="4728495"/>
            <a:ext cx="212241" cy="212237"/>
          </a:xfrm>
          <a:prstGeom prst="rect">
            <a:avLst/>
          </a:prstGeom>
        </p:spPr>
      </p:pic>
      <p:sp>
        <p:nvSpPr>
          <p:cNvPr id="1037" name="object 71">
            <a:extLst>
              <a:ext uri="{FF2B5EF4-FFF2-40B4-BE49-F238E27FC236}">
                <a16:creationId xmlns:a16="http://schemas.microsoft.com/office/drawing/2014/main" id="{EC74F4D7-BED6-A52F-FDDF-2F73E8985218}"/>
              </a:ext>
            </a:extLst>
          </p:cNvPr>
          <p:cNvSpPr/>
          <p:nvPr/>
        </p:nvSpPr>
        <p:spPr>
          <a:xfrm>
            <a:off x="8810599" y="2561225"/>
            <a:ext cx="243523" cy="279122"/>
          </a:xfrm>
          <a:custGeom>
            <a:avLst/>
            <a:gdLst/>
            <a:ahLst/>
            <a:cxnLst/>
            <a:rect l="l" t="t" r="r" b="b"/>
            <a:pathLst>
              <a:path w="299720" h="343535">
                <a:moveTo>
                  <a:pt x="299567" y="86080"/>
                </a:moveTo>
                <a:lnTo>
                  <a:pt x="271945" y="70218"/>
                </a:lnTo>
                <a:lnTo>
                  <a:pt x="271945" y="102781"/>
                </a:lnTo>
                <a:lnTo>
                  <a:pt x="271945" y="239864"/>
                </a:lnTo>
                <a:lnTo>
                  <a:pt x="149783" y="310464"/>
                </a:lnTo>
                <a:lnTo>
                  <a:pt x="103746" y="284162"/>
                </a:lnTo>
                <a:lnTo>
                  <a:pt x="187960" y="235419"/>
                </a:lnTo>
                <a:lnTo>
                  <a:pt x="193751" y="239649"/>
                </a:lnTo>
                <a:lnTo>
                  <a:pt x="200990" y="242201"/>
                </a:lnTo>
                <a:lnTo>
                  <a:pt x="208788" y="242201"/>
                </a:lnTo>
                <a:lnTo>
                  <a:pt x="222516" y="239433"/>
                </a:lnTo>
                <a:lnTo>
                  <a:pt x="233743" y="231863"/>
                </a:lnTo>
                <a:lnTo>
                  <a:pt x="241300" y="220649"/>
                </a:lnTo>
                <a:lnTo>
                  <a:pt x="244081" y="206908"/>
                </a:lnTo>
                <a:lnTo>
                  <a:pt x="241300" y="193230"/>
                </a:lnTo>
                <a:lnTo>
                  <a:pt x="233743" y="182041"/>
                </a:lnTo>
                <a:lnTo>
                  <a:pt x="222516" y="174498"/>
                </a:lnTo>
                <a:lnTo>
                  <a:pt x="208788" y="171716"/>
                </a:lnTo>
                <a:lnTo>
                  <a:pt x="204000" y="171945"/>
                </a:lnTo>
                <a:lnTo>
                  <a:pt x="201777" y="172389"/>
                </a:lnTo>
                <a:lnTo>
                  <a:pt x="187096" y="156832"/>
                </a:lnTo>
                <a:lnTo>
                  <a:pt x="169837" y="144437"/>
                </a:lnTo>
                <a:lnTo>
                  <a:pt x="150533" y="135559"/>
                </a:lnTo>
                <a:lnTo>
                  <a:pt x="129717" y="130517"/>
                </a:lnTo>
                <a:lnTo>
                  <a:pt x="224891" y="75514"/>
                </a:lnTo>
                <a:lnTo>
                  <a:pt x="271945" y="102781"/>
                </a:lnTo>
                <a:lnTo>
                  <a:pt x="271945" y="70218"/>
                </a:lnTo>
                <a:lnTo>
                  <a:pt x="252945" y="59296"/>
                </a:lnTo>
                <a:lnTo>
                  <a:pt x="253225" y="59131"/>
                </a:lnTo>
                <a:lnTo>
                  <a:pt x="224485" y="42646"/>
                </a:lnTo>
                <a:lnTo>
                  <a:pt x="224231" y="42799"/>
                </a:lnTo>
                <a:lnTo>
                  <a:pt x="205397" y="31965"/>
                </a:lnTo>
                <a:lnTo>
                  <a:pt x="196303" y="26746"/>
                </a:lnTo>
                <a:lnTo>
                  <a:pt x="196303" y="58940"/>
                </a:lnTo>
                <a:lnTo>
                  <a:pt x="111569" y="107911"/>
                </a:lnTo>
                <a:lnTo>
                  <a:pt x="105778" y="103670"/>
                </a:lnTo>
                <a:lnTo>
                  <a:pt x="98539" y="101117"/>
                </a:lnTo>
                <a:lnTo>
                  <a:pt x="90741" y="101117"/>
                </a:lnTo>
                <a:lnTo>
                  <a:pt x="77012" y="103898"/>
                </a:lnTo>
                <a:lnTo>
                  <a:pt x="65786" y="111455"/>
                </a:lnTo>
                <a:lnTo>
                  <a:pt x="58216" y="122682"/>
                </a:lnTo>
                <a:lnTo>
                  <a:pt x="55448" y="136410"/>
                </a:lnTo>
                <a:lnTo>
                  <a:pt x="58216" y="150152"/>
                </a:lnTo>
                <a:lnTo>
                  <a:pt x="65786" y="161378"/>
                </a:lnTo>
                <a:lnTo>
                  <a:pt x="77012" y="168948"/>
                </a:lnTo>
                <a:lnTo>
                  <a:pt x="90741" y="171716"/>
                </a:lnTo>
                <a:lnTo>
                  <a:pt x="98933" y="170751"/>
                </a:lnTo>
                <a:lnTo>
                  <a:pt x="106464" y="168021"/>
                </a:lnTo>
                <a:lnTo>
                  <a:pt x="113093" y="163728"/>
                </a:lnTo>
                <a:lnTo>
                  <a:pt x="118592" y="158127"/>
                </a:lnTo>
                <a:lnTo>
                  <a:pt x="135813" y="160959"/>
                </a:lnTo>
                <a:lnTo>
                  <a:pt x="151866" y="167259"/>
                </a:lnTo>
                <a:lnTo>
                  <a:pt x="166230" y="176695"/>
                </a:lnTo>
                <a:lnTo>
                  <a:pt x="178384" y="188976"/>
                </a:lnTo>
                <a:lnTo>
                  <a:pt x="175272" y="194208"/>
                </a:lnTo>
                <a:lnTo>
                  <a:pt x="173482" y="200329"/>
                </a:lnTo>
                <a:lnTo>
                  <a:pt x="173710" y="210693"/>
                </a:lnTo>
                <a:lnTo>
                  <a:pt x="75031" y="267754"/>
                </a:lnTo>
                <a:lnTo>
                  <a:pt x="27622" y="240652"/>
                </a:lnTo>
                <a:lnTo>
                  <a:pt x="27622" y="102565"/>
                </a:lnTo>
                <a:lnTo>
                  <a:pt x="149783" y="31965"/>
                </a:lnTo>
                <a:lnTo>
                  <a:pt x="196303" y="58940"/>
                </a:lnTo>
                <a:lnTo>
                  <a:pt x="196303" y="26746"/>
                </a:lnTo>
                <a:lnTo>
                  <a:pt x="149783" y="0"/>
                </a:lnTo>
                <a:lnTo>
                  <a:pt x="0" y="85636"/>
                </a:lnTo>
                <a:lnTo>
                  <a:pt x="0" y="256794"/>
                </a:lnTo>
                <a:lnTo>
                  <a:pt x="46977" y="283972"/>
                </a:lnTo>
                <a:lnTo>
                  <a:pt x="48615" y="284924"/>
                </a:lnTo>
                <a:lnTo>
                  <a:pt x="149783" y="343433"/>
                </a:lnTo>
                <a:lnTo>
                  <a:pt x="207441" y="310464"/>
                </a:lnTo>
                <a:lnTo>
                  <a:pt x="299567" y="257797"/>
                </a:lnTo>
                <a:lnTo>
                  <a:pt x="299567" y="86080"/>
                </a:lnTo>
                <a:close/>
              </a:path>
            </a:pathLst>
          </a:custGeom>
          <a:solidFill>
            <a:srgbClr val="667373"/>
          </a:solidFill>
        </p:spPr>
        <p:txBody>
          <a:bodyPr wrap="square" lIns="0" tIns="0" rIns="0" bIns="0" rtlCol="0"/>
          <a:lstStyle/>
          <a:p>
            <a:endParaRPr sz="1463"/>
          </a:p>
        </p:txBody>
      </p:sp>
      <p:pic>
        <p:nvPicPr>
          <p:cNvPr id="1039" name="Picture 1038" descr="A blue cylinder with white text&#10;&#10;AI-generated content may be incorrect.">
            <a:extLst>
              <a:ext uri="{FF2B5EF4-FFF2-40B4-BE49-F238E27FC236}">
                <a16:creationId xmlns:a16="http://schemas.microsoft.com/office/drawing/2014/main" id="{33B4416A-2E45-45D1-C7E1-D81638B51662}"/>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10405115" y="3270749"/>
            <a:ext cx="329900" cy="329900"/>
          </a:xfrm>
          <a:prstGeom prst="rect">
            <a:avLst/>
          </a:prstGeom>
        </p:spPr>
      </p:pic>
      <p:grpSp>
        <p:nvGrpSpPr>
          <p:cNvPr id="1040" name="Group 1039">
            <a:extLst>
              <a:ext uri="{FF2B5EF4-FFF2-40B4-BE49-F238E27FC236}">
                <a16:creationId xmlns:a16="http://schemas.microsoft.com/office/drawing/2014/main" id="{F52A506A-1233-A118-0AF4-9EA4D57EDADC}"/>
              </a:ext>
            </a:extLst>
          </p:cNvPr>
          <p:cNvGrpSpPr/>
          <p:nvPr/>
        </p:nvGrpSpPr>
        <p:grpSpPr>
          <a:xfrm>
            <a:off x="10361928" y="2355710"/>
            <a:ext cx="416274" cy="511566"/>
            <a:chOff x="3195173" y="2299489"/>
            <a:chExt cx="475277" cy="584076"/>
          </a:xfrm>
        </p:grpSpPr>
        <p:pic>
          <p:nvPicPr>
            <p:cNvPr id="1041" name="Graphic 1040" descr="Single gear outline">
              <a:extLst>
                <a:ext uri="{FF2B5EF4-FFF2-40B4-BE49-F238E27FC236}">
                  <a16:creationId xmlns:a16="http://schemas.microsoft.com/office/drawing/2014/main" id="{F61F3074-6B6D-7BCA-75EC-C2500C05E5F9}"/>
                </a:ext>
              </a:extLst>
            </p:cNvPr>
            <p:cNvPicPr>
              <a:picLocks/>
            </p:cNvPicPr>
            <p:nvPr/>
          </p:nvPicPr>
          <p:blipFill>
            <a:blip r:embed="rId75">
              <a:extLst>
                <a:ext uri="{96DAC541-7B7A-43D3-8B79-37D633B846F1}">
                  <asvg:svgBlip xmlns:asvg="http://schemas.microsoft.com/office/drawing/2016/SVG/main" r:embed="rId76"/>
                </a:ext>
              </a:extLst>
            </a:blip>
            <a:srcRect t="48279"/>
            <a:stretch/>
          </p:blipFill>
          <p:spPr>
            <a:xfrm>
              <a:off x="3195173" y="2641954"/>
              <a:ext cx="467145" cy="241611"/>
            </a:xfrm>
            <a:prstGeom prst="rect">
              <a:avLst/>
            </a:prstGeom>
          </p:spPr>
        </p:pic>
        <p:pic>
          <p:nvPicPr>
            <p:cNvPr id="1042" name="Graphic 1041" descr="Cloud outline">
              <a:extLst>
                <a:ext uri="{FF2B5EF4-FFF2-40B4-BE49-F238E27FC236}">
                  <a16:creationId xmlns:a16="http://schemas.microsoft.com/office/drawing/2014/main" id="{4327913D-367D-112F-DE1F-16191D5925A5}"/>
                </a:ext>
              </a:extLst>
            </p:cNvPr>
            <p:cNvPicPr>
              <a:picLocks/>
            </p:cNvPicPr>
            <p:nvPr/>
          </p:nvPicPr>
          <p:blipFill>
            <a:blip r:embed="rId77">
              <a:extLst>
                <a:ext uri="{96DAC541-7B7A-43D3-8B79-37D633B846F1}">
                  <asvg:svgBlip xmlns:asvg="http://schemas.microsoft.com/office/drawing/2016/SVG/main" r:embed="rId78"/>
                </a:ext>
              </a:extLst>
            </a:blip>
            <a:srcRect/>
            <a:stretch/>
          </p:blipFill>
          <p:spPr>
            <a:xfrm>
              <a:off x="3203305" y="2299489"/>
              <a:ext cx="467145" cy="467145"/>
            </a:xfrm>
            <a:prstGeom prst="rect">
              <a:avLst/>
            </a:prstGeom>
          </p:spPr>
        </p:pic>
      </p:grpSp>
      <p:pic>
        <p:nvPicPr>
          <p:cNvPr id="1043" name="Picture 8" descr="Js, react js, logo, react, react native icon - Free download">
            <a:extLst>
              <a:ext uri="{FF2B5EF4-FFF2-40B4-BE49-F238E27FC236}">
                <a16:creationId xmlns:a16="http://schemas.microsoft.com/office/drawing/2014/main" id="{247AE66D-F37A-2BF3-BC3A-EBF5EA16869B}"/>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10388176" y="1747892"/>
            <a:ext cx="363779" cy="363779"/>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12" descr="Azure Active Directory Logo PNG Transparent &amp; SVG Vector - Freebie Supply">
            <a:extLst>
              <a:ext uri="{FF2B5EF4-FFF2-40B4-BE49-F238E27FC236}">
                <a16:creationId xmlns:a16="http://schemas.microsoft.com/office/drawing/2014/main" id="{A1D82AB0-71D4-4B9B-D2CA-B2A06F6876BB}"/>
              </a:ext>
            </a:extLst>
          </p:cNvPr>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10371971" y="3973484"/>
            <a:ext cx="396188" cy="39914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4" descr="Pusher vs. SignalR: feature comparison, use cases, pros and cons">
            <a:extLst>
              <a:ext uri="{FF2B5EF4-FFF2-40B4-BE49-F238E27FC236}">
                <a16:creationId xmlns:a16="http://schemas.microsoft.com/office/drawing/2014/main" id="{8DEB2EA7-443B-CF79-8369-691649F46470}"/>
              </a:ext>
            </a:extLst>
          </p:cNvPr>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10421805" y="4767137"/>
            <a:ext cx="296521" cy="296521"/>
          </a:xfrm>
          <a:prstGeom prst="rect">
            <a:avLst/>
          </a:prstGeom>
          <a:noFill/>
          <a:extLst>
            <a:ext uri="{909E8E84-426E-40DD-AFC4-6F175D3DCCD1}">
              <a14:hiddenFill xmlns:a14="http://schemas.microsoft.com/office/drawing/2010/main">
                <a:solidFill>
                  <a:srgbClr val="FFFFFF"/>
                </a:solidFill>
              </a14:hiddenFill>
            </a:ext>
          </a:extLst>
        </p:spPr>
      </p:pic>
      <p:sp>
        <p:nvSpPr>
          <p:cNvPr id="1047" name="Chevron 1046">
            <a:extLst>
              <a:ext uri="{FF2B5EF4-FFF2-40B4-BE49-F238E27FC236}">
                <a16:creationId xmlns:a16="http://schemas.microsoft.com/office/drawing/2014/main" id="{7BEFDFCD-449C-74A5-B091-1D15116D2E08}"/>
              </a:ext>
            </a:extLst>
          </p:cNvPr>
          <p:cNvSpPr/>
          <p:nvPr/>
        </p:nvSpPr>
        <p:spPr>
          <a:xfrm rot="5400000">
            <a:off x="8845033" y="4460879"/>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48" name="object 75">
            <a:extLst>
              <a:ext uri="{FF2B5EF4-FFF2-40B4-BE49-F238E27FC236}">
                <a16:creationId xmlns:a16="http://schemas.microsoft.com/office/drawing/2014/main" id="{11D74C11-3D13-9895-F3E1-E5118AA26DD6}"/>
              </a:ext>
            </a:extLst>
          </p:cNvPr>
          <p:cNvSpPr txBox="1"/>
          <p:nvPr/>
        </p:nvSpPr>
        <p:spPr>
          <a:xfrm>
            <a:off x="9917930" y="2088289"/>
            <a:ext cx="1304270" cy="133530"/>
          </a:xfrm>
          <a:prstGeom prst="rect">
            <a:avLst/>
          </a:prstGeom>
        </p:spPr>
        <p:txBody>
          <a:bodyPr vert="horz" wrap="square" lIns="0" tIns="10319" rIns="0" bIns="0" rtlCol="0">
            <a:spAutoFit/>
          </a:bodyPr>
          <a:lstStyle/>
          <a:p>
            <a:pPr marL="12701" algn="ctr">
              <a:spcBef>
                <a:spcPts val="100"/>
              </a:spcBef>
            </a:pPr>
            <a:r>
              <a:rPr lang="en-AU" sz="800" dirty="0">
                <a:solidFill>
                  <a:srgbClr val="667373"/>
                </a:solidFill>
                <a:cs typeface="ProximaNova-Semibold"/>
              </a:rPr>
              <a:t>React</a:t>
            </a:r>
            <a:r>
              <a:rPr lang="en-AU" sz="800" spc="-10" dirty="0">
                <a:solidFill>
                  <a:srgbClr val="667373"/>
                </a:solidFill>
                <a:cs typeface="ProximaNova-Semibold"/>
              </a:rPr>
              <a:t> </a:t>
            </a:r>
            <a:r>
              <a:rPr lang="en-AU" sz="800" dirty="0">
                <a:solidFill>
                  <a:srgbClr val="667373"/>
                </a:solidFill>
                <a:cs typeface="ProximaNova-Semibold"/>
              </a:rPr>
              <a:t>for</a:t>
            </a:r>
            <a:r>
              <a:rPr lang="en-AU" sz="800" spc="-10" dirty="0">
                <a:solidFill>
                  <a:srgbClr val="667373"/>
                </a:solidFill>
                <a:cs typeface="ProximaNova-Semibold"/>
              </a:rPr>
              <a:t> </a:t>
            </a:r>
            <a:r>
              <a:rPr lang="en-AU" sz="800" dirty="0">
                <a:solidFill>
                  <a:srgbClr val="667373"/>
                </a:solidFill>
                <a:cs typeface="ProximaNova-Semibold"/>
              </a:rPr>
              <a:t>Front-end</a:t>
            </a:r>
            <a:r>
              <a:rPr lang="en-AU" sz="800" spc="-5" dirty="0">
                <a:solidFill>
                  <a:srgbClr val="667373"/>
                </a:solidFill>
                <a:cs typeface="ProximaNova-Semibold"/>
              </a:rPr>
              <a:t> </a:t>
            </a:r>
            <a:r>
              <a:rPr lang="en-AU" sz="800" spc="-10" dirty="0">
                <a:solidFill>
                  <a:srgbClr val="667373"/>
                </a:solidFill>
                <a:cs typeface="ProximaNova-Semibold"/>
              </a:rPr>
              <a:t>Interface</a:t>
            </a:r>
            <a:endParaRPr lang="en-AU" sz="800" dirty="0">
              <a:cs typeface="ProximaNova-Semibold"/>
            </a:endParaRPr>
          </a:p>
        </p:txBody>
      </p:sp>
      <p:sp>
        <p:nvSpPr>
          <p:cNvPr id="1049" name="object 76">
            <a:extLst>
              <a:ext uri="{FF2B5EF4-FFF2-40B4-BE49-F238E27FC236}">
                <a16:creationId xmlns:a16="http://schemas.microsoft.com/office/drawing/2014/main" id="{4D7429F5-146E-130A-FF9F-BBAB43F6C65C}"/>
              </a:ext>
            </a:extLst>
          </p:cNvPr>
          <p:cNvSpPr txBox="1"/>
          <p:nvPr/>
        </p:nvSpPr>
        <p:spPr>
          <a:xfrm>
            <a:off x="10108567" y="2851311"/>
            <a:ext cx="922997" cy="133530"/>
          </a:xfrm>
          <a:prstGeom prst="rect">
            <a:avLst/>
          </a:prstGeom>
        </p:spPr>
        <p:txBody>
          <a:bodyPr vert="horz" wrap="square" lIns="0" tIns="10319" rIns="0" bIns="0" rtlCol="0">
            <a:spAutoFit/>
          </a:bodyPr>
          <a:lstStyle/>
          <a:p>
            <a:pPr marL="12701" algn="ctr">
              <a:spcBef>
                <a:spcPts val="100"/>
              </a:spcBef>
            </a:pPr>
            <a:r>
              <a:rPr lang="en-AU" sz="800" spc="-10" dirty="0">
                <a:solidFill>
                  <a:srgbClr val="667373"/>
                </a:solidFill>
                <a:cs typeface="ProximaNova-Semibold"/>
              </a:rPr>
              <a:t>ASP.NET</a:t>
            </a:r>
            <a:r>
              <a:rPr lang="en-AU" sz="800" spc="-30" dirty="0">
                <a:solidFill>
                  <a:srgbClr val="667373"/>
                </a:solidFill>
                <a:cs typeface="ProximaNova-Semibold"/>
              </a:rPr>
              <a:t> </a:t>
            </a:r>
            <a:r>
              <a:rPr lang="en-AU" sz="800" dirty="0">
                <a:solidFill>
                  <a:srgbClr val="667373"/>
                </a:solidFill>
                <a:cs typeface="ProximaNova-Semibold"/>
              </a:rPr>
              <a:t>Web</a:t>
            </a:r>
            <a:r>
              <a:rPr lang="en-AU" sz="800" spc="-15" dirty="0">
                <a:solidFill>
                  <a:srgbClr val="667373"/>
                </a:solidFill>
                <a:cs typeface="ProximaNova-Semibold"/>
              </a:rPr>
              <a:t> </a:t>
            </a:r>
            <a:r>
              <a:rPr lang="en-AU" sz="800" spc="-20" dirty="0">
                <a:solidFill>
                  <a:srgbClr val="667373"/>
                </a:solidFill>
                <a:cs typeface="ProximaNova-Semibold"/>
              </a:rPr>
              <a:t>APIs</a:t>
            </a:r>
            <a:endParaRPr lang="en-AU" sz="800" dirty="0">
              <a:cs typeface="ProximaNova-Semibold"/>
            </a:endParaRPr>
          </a:p>
        </p:txBody>
      </p:sp>
      <p:sp>
        <p:nvSpPr>
          <p:cNvPr id="1050" name="object 77">
            <a:extLst>
              <a:ext uri="{FF2B5EF4-FFF2-40B4-BE49-F238E27FC236}">
                <a16:creationId xmlns:a16="http://schemas.microsoft.com/office/drawing/2014/main" id="{82158F93-7A65-1DCE-4668-A5AC0588CC16}"/>
              </a:ext>
            </a:extLst>
          </p:cNvPr>
          <p:cNvSpPr txBox="1"/>
          <p:nvPr/>
        </p:nvSpPr>
        <p:spPr>
          <a:xfrm>
            <a:off x="9917931" y="3602467"/>
            <a:ext cx="1304269" cy="133530"/>
          </a:xfrm>
          <a:prstGeom prst="rect">
            <a:avLst/>
          </a:prstGeom>
        </p:spPr>
        <p:txBody>
          <a:bodyPr vert="horz" wrap="square" lIns="0" tIns="10319" rIns="0" bIns="0" rtlCol="0">
            <a:spAutoFit/>
          </a:bodyPr>
          <a:lstStyle/>
          <a:p>
            <a:pPr marL="12701" algn="ctr">
              <a:spcBef>
                <a:spcPts val="100"/>
              </a:spcBef>
            </a:pPr>
            <a:r>
              <a:rPr lang="en-AU" sz="800" dirty="0">
                <a:solidFill>
                  <a:srgbClr val="667373"/>
                </a:solidFill>
                <a:cs typeface="ProximaNova-Semibold"/>
              </a:rPr>
              <a:t>On Premise SQL Server </a:t>
            </a:r>
            <a:r>
              <a:rPr lang="en-AU" sz="800" spc="-25" dirty="0">
                <a:solidFill>
                  <a:srgbClr val="667373"/>
                </a:solidFill>
                <a:cs typeface="ProximaNova-Semibold"/>
              </a:rPr>
              <a:t>DB</a:t>
            </a:r>
            <a:endParaRPr lang="en-AU" sz="800" dirty="0">
              <a:cs typeface="ProximaNova-Semibold"/>
            </a:endParaRPr>
          </a:p>
        </p:txBody>
      </p:sp>
      <p:sp>
        <p:nvSpPr>
          <p:cNvPr id="1051" name="object 78">
            <a:extLst>
              <a:ext uri="{FF2B5EF4-FFF2-40B4-BE49-F238E27FC236}">
                <a16:creationId xmlns:a16="http://schemas.microsoft.com/office/drawing/2014/main" id="{54A874AA-6D5C-3132-A0A8-0B7D9F2F28E8}"/>
              </a:ext>
            </a:extLst>
          </p:cNvPr>
          <p:cNvSpPr txBox="1"/>
          <p:nvPr/>
        </p:nvSpPr>
        <p:spPr>
          <a:xfrm>
            <a:off x="9557260" y="4387046"/>
            <a:ext cx="2025611" cy="133530"/>
          </a:xfrm>
          <a:prstGeom prst="rect">
            <a:avLst/>
          </a:prstGeom>
        </p:spPr>
        <p:txBody>
          <a:bodyPr vert="horz" wrap="square" lIns="0" tIns="10319" rIns="0" bIns="0" rtlCol="0">
            <a:spAutoFit/>
          </a:bodyPr>
          <a:lstStyle/>
          <a:p>
            <a:pPr marL="12701" algn="ctr">
              <a:spcBef>
                <a:spcPts val="100"/>
              </a:spcBef>
            </a:pPr>
            <a:r>
              <a:rPr lang="en-AU" sz="800" dirty="0">
                <a:solidFill>
                  <a:srgbClr val="667373"/>
                </a:solidFill>
                <a:cs typeface="ProximaNova-Semibold"/>
              </a:rPr>
              <a:t>Azure Active Directory for </a:t>
            </a:r>
            <a:r>
              <a:rPr lang="en-AU" sz="800" spc="-10" dirty="0">
                <a:solidFill>
                  <a:srgbClr val="667373"/>
                </a:solidFill>
                <a:cs typeface="ProximaNova-Semibold"/>
              </a:rPr>
              <a:t>authentication</a:t>
            </a:r>
            <a:endParaRPr lang="en-AU" sz="800" dirty="0">
              <a:cs typeface="ProximaNova-Semibold"/>
            </a:endParaRPr>
          </a:p>
        </p:txBody>
      </p:sp>
      <p:sp>
        <p:nvSpPr>
          <p:cNvPr id="1052" name="Chevron 1051">
            <a:extLst>
              <a:ext uri="{FF2B5EF4-FFF2-40B4-BE49-F238E27FC236}">
                <a16:creationId xmlns:a16="http://schemas.microsoft.com/office/drawing/2014/main" id="{07D5B84E-B9B2-3952-683C-5511F60F9D28}"/>
              </a:ext>
            </a:extLst>
          </p:cNvPr>
          <p:cNvSpPr/>
          <p:nvPr/>
        </p:nvSpPr>
        <p:spPr>
          <a:xfrm rot="5400000">
            <a:off x="10485386" y="2998047"/>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53" name="Chevron 1052">
            <a:extLst>
              <a:ext uri="{FF2B5EF4-FFF2-40B4-BE49-F238E27FC236}">
                <a16:creationId xmlns:a16="http://schemas.microsoft.com/office/drawing/2014/main" id="{62D3A0EF-52C1-3E6E-0260-BF2E540D3F7A}"/>
              </a:ext>
            </a:extLst>
          </p:cNvPr>
          <p:cNvSpPr/>
          <p:nvPr/>
        </p:nvSpPr>
        <p:spPr>
          <a:xfrm rot="5400000">
            <a:off x="10485386" y="2213283"/>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54" name="Chevron 1053">
            <a:extLst>
              <a:ext uri="{FF2B5EF4-FFF2-40B4-BE49-F238E27FC236}">
                <a16:creationId xmlns:a16="http://schemas.microsoft.com/office/drawing/2014/main" id="{F36CAB8E-8A92-2DC3-2D90-1F1FAF679B81}"/>
              </a:ext>
            </a:extLst>
          </p:cNvPr>
          <p:cNvSpPr/>
          <p:nvPr/>
        </p:nvSpPr>
        <p:spPr>
          <a:xfrm rot="5400000">
            <a:off x="10485386" y="3736686"/>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55" name="Chevron 1054">
            <a:extLst>
              <a:ext uri="{FF2B5EF4-FFF2-40B4-BE49-F238E27FC236}">
                <a16:creationId xmlns:a16="http://schemas.microsoft.com/office/drawing/2014/main" id="{085A5341-BC2D-1143-7EB2-034F1D8010B7}"/>
              </a:ext>
            </a:extLst>
          </p:cNvPr>
          <p:cNvSpPr/>
          <p:nvPr/>
        </p:nvSpPr>
        <p:spPr>
          <a:xfrm rot="5400000">
            <a:off x="10485386" y="4510648"/>
            <a:ext cx="169359" cy="203623"/>
          </a:xfrm>
          <a:prstGeom prst="chevron">
            <a:avLst>
              <a:gd name="adj" fmla="val 551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Lt" panose="02000506030000020004" pitchFamily="50" charset="0"/>
            </a:endParaRPr>
          </a:p>
        </p:txBody>
      </p:sp>
      <p:sp>
        <p:nvSpPr>
          <p:cNvPr id="1056" name="object 78">
            <a:extLst>
              <a:ext uri="{FF2B5EF4-FFF2-40B4-BE49-F238E27FC236}">
                <a16:creationId xmlns:a16="http://schemas.microsoft.com/office/drawing/2014/main" id="{360AA915-C52D-7391-C5E9-559832EEA3A6}"/>
              </a:ext>
            </a:extLst>
          </p:cNvPr>
          <p:cNvSpPr txBox="1"/>
          <p:nvPr/>
        </p:nvSpPr>
        <p:spPr>
          <a:xfrm>
            <a:off x="9557260" y="5127941"/>
            <a:ext cx="2025611" cy="133530"/>
          </a:xfrm>
          <a:prstGeom prst="rect">
            <a:avLst/>
          </a:prstGeom>
        </p:spPr>
        <p:txBody>
          <a:bodyPr vert="horz" wrap="square" lIns="0" tIns="10319" rIns="0" bIns="0" rtlCol="0">
            <a:spAutoFit/>
          </a:bodyPr>
          <a:lstStyle/>
          <a:p>
            <a:pPr marL="12701" algn="ctr">
              <a:spcBef>
                <a:spcPts val="100"/>
              </a:spcBef>
            </a:pPr>
            <a:r>
              <a:rPr lang="en-AU" sz="800" dirty="0" err="1">
                <a:solidFill>
                  <a:srgbClr val="667373"/>
                </a:solidFill>
                <a:cs typeface="ProximaNova-Semibold"/>
              </a:rPr>
              <a:t>SignalR</a:t>
            </a:r>
            <a:r>
              <a:rPr lang="en-AU" sz="800" dirty="0">
                <a:solidFill>
                  <a:srgbClr val="667373"/>
                </a:solidFill>
                <a:cs typeface="ProximaNova-Semibold"/>
              </a:rPr>
              <a:t> </a:t>
            </a:r>
            <a:r>
              <a:rPr lang="en-AU" sz="800" spc="-10" dirty="0" err="1">
                <a:solidFill>
                  <a:srgbClr val="667373"/>
                </a:solidFill>
                <a:cs typeface="ProximaNova-Semibold"/>
              </a:rPr>
              <a:t>Websockets</a:t>
            </a:r>
            <a:endParaRPr lang="en-AU" sz="800" dirty="0">
              <a:cs typeface="ProximaNova-Semibold"/>
            </a:endParaRPr>
          </a:p>
        </p:txBody>
      </p:sp>
      <p:pic>
        <p:nvPicPr>
          <p:cNvPr id="32" name="Picture 31" descr="A green and blue logo&#10;&#10;AI-generated content may be incorrect.">
            <a:extLst>
              <a:ext uri="{FF2B5EF4-FFF2-40B4-BE49-F238E27FC236}">
                <a16:creationId xmlns:a16="http://schemas.microsoft.com/office/drawing/2014/main" id="{E63DAD5E-A20C-8FA4-22F1-6FF45D0FAD1D}"/>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7477682" y="4510094"/>
            <a:ext cx="381500" cy="401847"/>
          </a:xfrm>
          <a:prstGeom prst="rect">
            <a:avLst/>
          </a:prstGeom>
        </p:spPr>
      </p:pic>
      <p:pic>
        <p:nvPicPr>
          <p:cNvPr id="41" name="Graphic 40" descr="Badge Cross outline">
            <a:extLst>
              <a:ext uri="{FF2B5EF4-FFF2-40B4-BE49-F238E27FC236}">
                <a16:creationId xmlns:a16="http://schemas.microsoft.com/office/drawing/2014/main" id="{298C1793-7F53-21C3-B3B6-2D39FABF9B28}"/>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4331770" y="5453845"/>
            <a:ext cx="555496" cy="555496"/>
          </a:xfrm>
          <a:prstGeom prst="rect">
            <a:avLst/>
          </a:prstGeom>
        </p:spPr>
      </p:pic>
      <p:pic>
        <p:nvPicPr>
          <p:cNvPr id="42" name="Graphic 41" descr="Badge Tick1 outline">
            <a:extLst>
              <a:ext uri="{FF2B5EF4-FFF2-40B4-BE49-F238E27FC236}">
                <a16:creationId xmlns:a16="http://schemas.microsoft.com/office/drawing/2014/main" id="{0EF00D54-C455-2B34-53E1-26F337FC0A8A}"/>
              </a:ext>
            </a:extLst>
          </p:cNvPr>
          <p:cNvPicPr>
            <a:picLocks noChangeAspect="1"/>
          </p:cNvPicPr>
          <p:nvPr/>
        </p:nvPicPr>
        <p:blipFill>
          <a:blip r:embed="rId89">
            <a:extLst>
              <a:ext uri="{96DAC541-7B7A-43D3-8B79-37D633B846F1}">
                <asvg:svgBlip xmlns:asvg="http://schemas.microsoft.com/office/drawing/2016/SVG/main" r:embed="rId90"/>
              </a:ext>
            </a:extLst>
          </a:blip>
          <a:srcRect/>
          <a:stretch/>
        </p:blipFill>
        <p:spPr>
          <a:xfrm>
            <a:off x="4353777" y="4709645"/>
            <a:ext cx="555496" cy="555496"/>
          </a:xfrm>
          <a:prstGeom prst="rect">
            <a:avLst/>
          </a:prstGeom>
        </p:spPr>
      </p:pic>
    </p:spTree>
    <p:extLst>
      <p:ext uri="{BB962C8B-B14F-4D97-AF65-F5344CB8AC3E}">
        <p14:creationId xmlns:p14="http://schemas.microsoft.com/office/powerpoint/2010/main" val="1956984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D02F-C284-B85A-A8E9-780EC2AB0109}"/>
            </a:ext>
          </a:extLst>
        </p:cNvPr>
        <p:cNvGrpSpPr/>
        <p:nvPr/>
      </p:nvGrpSpPr>
      <p:grpSpPr>
        <a:xfrm>
          <a:off x="0" y="0"/>
          <a:ext cx="0" cy="0"/>
          <a:chOff x="0" y="0"/>
          <a:chExt cx="0" cy="0"/>
        </a:xfrm>
      </p:grpSpPr>
      <p:sp>
        <p:nvSpPr>
          <p:cNvPr id="28" name="Freeform 27">
            <a:extLst>
              <a:ext uri="{FF2B5EF4-FFF2-40B4-BE49-F238E27FC236}">
                <a16:creationId xmlns:a16="http://schemas.microsoft.com/office/drawing/2014/main" id="{15C7FFC3-D28F-FC20-7744-A24329C571EE}"/>
              </a:ext>
            </a:extLst>
          </p:cNvPr>
          <p:cNvSpPr/>
          <p:nvPr/>
        </p:nvSpPr>
        <p:spPr>
          <a:xfrm>
            <a:off x="3279683" y="-800894"/>
            <a:ext cx="3232224" cy="3151467"/>
          </a:xfrm>
          <a:custGeom>
            <a:avLst/>
            <a:gdLst>
              <a:gd name="connsiteX0" fmla="*/ 0 w 3232224"/>
              <a:gd name="connsiteY0" fmla="*/ 0 h 3151467"/>
              <a:gd name="connsiteX1" fmla="*/ 3232224 w 3232224"/>
              <a:gd name="connsiteY1" fmla="*/ 0 h 3151467"/>
              <a:gd name="connsiteX2" fmla="*/ 3232224 w 3232224"/>
              <a:gd name="connsiteY2" fmla="*/ 2733065 h 3151467"/>
              <a:gd name="connsiteX3" fmla="*/ 3225484 w 3232224"/>
              <a:gd name="connsiteY3" fmla="*/ 2808267 h 3151467"/>
              <a:gd name="connsiteX4" fmla="*/ 3206047 w 3232224"/>
              <a:gd name="connsiteY4" fmla="*/ 2879049 h 3151467"/>
              <a:gd name="connsiteX5" fmla="*/ 3175099 w 3232224"/>
              <a:gd name="connsiteY5" fmla="*/ 2944230 h 3151467"/>
              <a:gd name="connsiteX6" fmla="*/ 3133819 w 3232224"/>
              <a:gd name="connsiteY6" fmla="*/ 3002626 h 3151467"/>
              <a:gd name="connsiteX7" fmla="*/ 3083389 w 3232224"/>
              <a:gd name="connsiteY7" fmla="*/ 3053056 h 3151467"/>
              <a:gd name="connsiteX8" fmla="*/ 3024991 w 3232224"/>
              <a:gd name="connsiteY8" fmla="*/ 3094337 h 3151467"/>
              <a:gd name="connsiteX9" fmla="*/ 2959806 w 3232224"/>
              <a:gd name="connsiteY9" fmla="*/ 3125287 h 3151467"/>
              <a:gd name="connsiteX10" fmla="*/ 2889016 w 3232224"/>
              <a:gd name="connsiteY10" fmla="*/ 3144725 h 3151467"/>
              <a:gd name="connsiteX11" fmla="*/ 2813803 w 3232224"/>
              <a:gd name="connsiteY11" fmla="*/ 3151467 h 3151467"/>
              <a:gd name="connsiteX12" fmla="*/ 976358 w 3232224"/>
              <a:gd name="connsiteY12" fmla="*/ 3151467 h 3151467"/>
              <a:gd name="connsiteX13" fmla="*/ 900054 w 3232224"/>
              <a:gd name="connsiteY13" fmla="*/ 3148529 h 3151467"/>
              <a:gd name="connsiteX14" fmla="*/ 825358 w 3232224"/>
              <a:gd name="connsiteY14" fmla="*/ 3139863 h 3151467"/>
              <a:gd name="connsiteX15" fmla="*/ 752486 w 3232224"/>
              <a:gd name="connsiteY15" fmla="*/ 3125681 h 3151467"/>
              <a:gd name="connsiteX16" fmla="*/ 681653 w 3232224"/>
              <a:gd name="connsiteY16" fmla="*/ 3106206 h 3151467"/>
              <a:gd name="connsiteX17" fmla="*/ 613079 w 3232224"/>
              <a:gd name="connsiteY17" fmla="*/ 3081651 h 3151467"/>
              <a:gd name="connsiteX18" fmla="*/ 546978 w 3232224"/>
              <a:gd name="connsiteY18" fmla="*/ 3052235 h 3151467"/>
              <a:gd name="connsiteX19" fmla="*/ 483569 w 3232224"/>
              <a:gd name="connsiteY19" fmla="*/ 3018173 h 3151467"/>
              <a:gd name="connsiteX20" fmla="*/ 423068 w 3232224"/>
              <a:gd name="connsiteY20" fmla="*/ 2979684 h 3151467"/>
              <a:gd name="connsiteX21" fmla="*/ 365693 w 3232224"/>
              <a:gd name="connsiteY21" fmla="*/ 2936984 h 3151467"/>
              <a:gd name="connsiteX22" fmla="*/ 311661 w 3232224"/>
              <a:gd name="connsiteY22" fmla="*/ 2890291 h 3151467"/>
              <a:gd name="connsiteX23" fmla="*/ 261189 w 3232224"/>
              <a:gd name="connsiteY23" fmla="*/ 2839821 h 3151467"/>
              <a:gd name="connsiteX24" fmla="*/ 214492 w 3232224"/>
              <a:gd name="connsiteY24" fmla="*/ 2785791 h 3151467"/>
              <a:gd name="connsiteX25" fmla="*/ 171791 w 3232224"/>
              <a:gd name="connsiteY25" fmla="*/ 2728421 h 3151467"/>
              <a:gd name="connsiteX26" fmla="*/ 133300 w 3232224"/>
              <a:gd name="connsiteY26" fmla="*/ 2667923 h 3151467"/>
              <a:gd name="connsiteX27" fmla="*/ 99237 w 3232224"/>
              <a:gd name="connsiteY27" fmla="*/ 2604518 h 3151467"/>
              <a:gd name="connsiteX28" fmla="*/ 69819 w 3232224"/>
              <a:gd name="connsiteY28" fmla="*/ 2538421 h 3151467"/>
              <a:gd name="connsiteX29" fmla="*/ 45263 w 3232224"/>
              <a:gd name="connsiteY29" fmla="*/ 2469851 h 3151467"/>
              <a:gd name="connsiteX30" fmla="*/ 25786 w 3232224"/>
              <a:gd name="connsiteY30" fmla="*/ 2399024 h 3151467"/>
              <a:gd name="connsiteX31" fmla="*/ 11605 w 3232224"/>
              <a:gd name="connsiteY31" fmla="*/ 2326156 h 3151467"/>
              <a:gd name="connsiteX32" fmla="*/ 2936 w 3232224"/>
              <a:gd name="connsiteY32" fmla="*/ 2251466 h 3151467"/>
              <a:gd name="connsiteX33" fmla="*/ 0 w 3232224"/>
              <a:gd name="connsiteY33" fmla="*/ 2175169 h 31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2224" h="3151467">
                <a:moveTo>
                  <a:pt x="0" y="0"/>
                </a:moveTo>
                <a:lnTo>
                  <a:pt x="3232224" y="0"/>
                </a:lnTo>
                <a:lnTo>
                  <a:pt x="3232224" y="2733065"/>
                </a:lnTo>
                <a:lnTo>
                  <a:pt x="3225484" y="2808267"/>
                </a:lnTo>
                <a:lnTo>
                  <a:pt x="3206047" y="2879049"/>
                </a:lnTo>
                <a:lnTo>
                  <a:pt x="3175099" y="2944230"/>
                </a:lnTo>
                <a:lnTo>
                  <a:pt x="3133819" y="3002626"/>
                </a:lnTo>
                <a:lnTo>
                  <a:pt x="3083389" y="3053056"/>
                </a:lnTo>
                <a:lnTo>
                  <a:pt x="3024991" y="3094337"/>
                </a:lnTo>
                <a:lnTo>
                  <a:pt x="2959806" y="3125287"/>
                </a:lnTo>
                <a:lnTo>
                  <a:pt x="2889016" y="3144725"/>
                </a:lnTo>
                <a:lnTo>
                  <a:pt x="2813803" y="3151467"/>
                </a:lnTo>
                <a:lnTo>
                  <a:pt x="976358" y="3151467"/>
                </a:lnTo>
                <a:lnTo>
                  <a:pt x="900054" y="3148529"/>
                </a:lnTo>
                <a:lnTo>
                  <a:pt x="825358" y="3139863"/>
                </a:lnTo>
                <a:lnTo>
                  <a:pt x="752486" y="3125681"/>
                </a:lnTo>
                <a:lnTo>
                  <a:pt x="681653" y="3106206"/>
                </a:lnTo>
                <a:lnTo>
                  <a:pt x="613079" y="3081651"/>
                </a:lnTo>
                <a:lnTo>
                  <a:pt x="546978" y="3052235"/>
                </a:lnTo>
                <a:lnTo>
                  <a:pt x="483569" y="3018173"/>
                </a:lnTo>
                <a:lnTo>
                  <a:pt x="423068" y="2979684"/>
                </a:lnTo>
                <a:lnTo>
                  <a:pt x="365693" y="2936984"/>
                </a:lnTo>
                <a:lnTo>
                  <a:pt x="311661" y="2890291"/>
                </a:lnTo>
                <a:lnTo>
                  <a:pt x="261189" y="2839821"/>
                </a:lnTo>
                <a:lnTo>
                  <a:pt x="214492" y="2785791"/>
                </a:lnTo>
                <a:lnTo>
                  <a:pt x="171791" y="2728421"/>
                </a:lnTo>
                <a:lnTo>
                  <a:pt x="133300" y="2667923"/>
                </a:lnTo>
                <a:lnTo>
                  <a:pt x="99237" y="2604518"/>
                </a:lnTo>
                <a:lnTo>
                  <a:pt x="69819" y="2538421"/>
                </a:lnTo>
                <a:lnTo>
                  <a:pt x="45263" y="2469851"/>
                </a:lnTo>
                <a:lnTo>
                  <a:pt x="25786" y="2399024"/>
                </a:lnTo>
                <a:lnTo>
                  <a:pt x="11605" y="2326156"/>
                </a:lnTo>
                <a:lnTo>
                  <a:pt x="2936" y="2251466"/>
                </a:lnTo>
                <a:lnTo>
                  <a:pt x="0" y="2175169"/>
                </a:lnTo>
                <a:close/>
              </a:path>
            </a:pathLst>
          </a:custGeom>
          <a:solidFill>
            <a:srgbClr val="BCD727"/>
          </a:solidFill>
        </p:spPr>
        <p:txBody>
          <a:bodyPr wrap="square" lIns="0" tIns="0" rIns="0" bIns="0" rtlCol="0">
            <a:noAutofit/>
          </a:bodyPr>
          <a:lstStyle/>
          <a:p>
            <a:endParaRPr b="0" i="0" dirty="0">
              <a:latin typeface="Proxima Nova Light" panose="02000506030000020004" pitchFamily="2" charset="0"/>
            </a:endParaRPr>
          </a:p>
        </p:txBody>
      </p:sp>
      <p:sp>
        <p:nvSpPr>
          <p:cNvPr id="24" name="Rectangle 23">
            <a:extLst>
              <a:ext uri="{FF2B5EF4-FFF2-40B4-BE49-F238E27FC236}">
                <a16:creationId xmlns:a16="http://schemas.microsoft.com/office/drawing/2014/main" id="{DF8F0E08-9013-F059-1F4F-ED879D3BD492}"/>
              </a:ext>
            </a:extLst>
          </p:cNvPr>
          <p:cNvSpPr/>
          <p:nvPr/>
        </p:nvSpPr>
        <p:spPr>
          <a:xfrm>
            <a:off x="3990008" y="3203094"/>
            <a:ext cx="3871871" cy="3654905"/>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latin typeface="Proxima Nova Light" panose="02000506030000020004" pitchFamily="2" charset="0"/>
            </a:endParaRPr>
          </a:p>
        </p:txBody>
      </p:sp>
      <p:sp>
        <p:nvSpPr>
          <p:cNvPr id="5" name="Text Placeholder 4">
            <a:extLst>
              <a:ext uri="{FF2B5EF4-FFF2-40B4-BE49-F238E27FC236}">
                <a16:creationId xmlns:a16="http://schemas.microsoft.com/office/drawing/2014/main" id="{80EBEC06-F2B5-4EA5-7FAD-49CDE640F301}"/>
              </a:ext>
            </a:extLst>
          </p:cNvPr>
          <p:cNvSpPr>
            <a:spLocks noGrp="1"/>
          </p:cNvSpPr>
          <p:nvPr>
            <p:ph type="body" sz="quarter" idx="12"/>
          </p:nvPr>
        </p:nvSpPr>
        <p:spPr>
          <a:prstGeom prst="rect">
            <a:avLst/>
          </a:prstGeom>
        </p:spPr>
        <p:txBody>
          <a:bodyPr/>
          <a:lstStyle/>
          <a:p>
            <a:r>
              <a:rPr lang="en-AU" dirty="0">
                <a:cs typeface="ProximaNova-Light"/>
              </a:rPr>
              <a:t>Right to Rent capture and compliance</a:t>
            </a:r>
          </a:p>
        </p:txBody>
      </p:sp>
      <p:sp>
        <p:nvSpPr>
          <p:cNvPr id="1114" name="Text Placeholder 1113">
            <a:extLst>
              <a:ext uri="{FF2B5EF4-FFF2-40B4-BE49-F238E27FC236}">
                <a16:creationId xmlns:a16="http://schemas.microsoft.com/office/drawing/2014/main" id="{6A9A16B6-0260-398D-2763-BB544170051A}"/>
              </a:ext>
            </a:extLst>
          </p:cNvPr>
          <p:cNvSpPr>
            <a:spLocks noGrp="1"/>
          </p:cNvSpPr>
          <p:nvPr>
            <p:ph type="body" sz="quarter" idx="11"/>
          </p:nvPr>
        </p:nvSpPr>
        <p:spPr/>
        <p:txBody>
          <a:bodyPr/>
          <a:lstStyle/>
          <a:p>
            <a:r>
              <a:rPr lang="en-US" dirty="0"/>
              <a:t>Case study</a:t>
            </a:r>
          </a:p>
        </p:txBody>
      </p:sp>
      <p:sp>
        <p:nvSpPr>
          <p:cNvPr id="1083" name="Text Placeholder 1082">
            <a:extLst>
              <a:ext uri="{FF2B5EF4-FFF2-40B4-BE49-F238E27FC236}">
                <a16:creationId xmlns:a16="http://schemas.microsoft.com/office/drawing/2014/main" id="{59B557EC-5CBD-5B26-7E26-FCB9EDF46340}"/>
              </a:ext>
            </a:extLst>
          </p:cNvPr>
          <p:cNvSpPr>
            <a:spLocks noGrp="1"/>
          </p:cNvSpPr>
          <p:nvPr>
            <p:ph type="body" sz="quarter" idx="13"/>
          </p:nvPr>
        </p:nvSpPr>
        <p:spPr/>
        <p:txBody>
          <a:bodyPr/>
          <a:lstStyle/>
          <a:p>
            <a:r>
              <a:rPr lang="en-US" dirty="0"/>
              <a:t>For new tenants, RTR records and related tasks were already created, however the management of follow up checks were manually maintained. There was a large reliance on the Renewals Team to perform these follow up checks as part of their process, adding to an already complicated process. </a:t>
            </a:r>
          </a:p>
          <a:p>
            <a:endParaRPr lang="en-US" dirty="0"/>
          </a:p>
          <a:p>
            <a:r>
              <a:rPr lang="en-US" dirty="0"/>
              <a:t>There was also limited visibility into how many at risk RTRs there are and if they have been successfully reported to the Home Office.</a:t>
            </a:r>
          </a:p>
        </p:txBody>
      </p:sp>
      <p:sp>
        <p:nvSpPr>
          <p:cNvPr id="29" name="Text Placeholder 28">
            <a:extLst>
              <a:ext uri="{FF2B5EF4-FFF2-40B4-BE49-F238E27FC236}">
                <a16:creationId xmlns:a16="http://schemas.microsoft.com/office/drawing/2014/main" id="{35976112-C9CD-C6E3-3DF4-6EAD963F361F}"/>
              </a:ext>
            </a:extLst>
          </p:cNvPr>
          <p:cNvSpPr>
            <a:spLocks noGrp="1"/>
          </p:cNvSpPr>
          <p:nvPr>
            <p:ph type="body" sz="quarter" idx="14"/>
          </p:nvPr>
        </p:nvSpPr>
        <p:spPr/>
        <p:txBody>
          <a:bodyPr/>
          <a:lstStyle/>
          <a:p>
            <a:endParaRPr lang="en-US"/>
          </a:p>
        </p:txBody>
      </p:sp>
      <p:sp>
        <p:nvSpPr>
          <p:cNvPr id="1084" name="Text Placeholder 1083">
            <a:extLst>
              <a:ext uri="{FF2B5EF4-FFF2-40B4-BE49-F238E27FC236}">
                <a16:creationId xmlns:a16="http://schemas.microsoft.com/office/drawing/2014/main" id="{DF7FAD2B-7A49-3701-5E51-C46E51C1A144}"/>
              </a:ext>
            </a:extLst>
          </p:cNvPr>
          <p:cNvSpPr>
            <a:spLocks noGrp="1"/>
          </p:cNvSpPr>
          <p:nvPr>
            <p:ph type="body" sz="quarter" idx="15"/>
          </p:nvPr>
        </p:nvSpPr>
        <p:spPr/>
        <p:txBody>
          <a:bodyPr/>
          <a:lstStyle/>
          <a:p>
            <a:pPr>
              <a:spcAft>
                <a:spcPts val="0"/>
              </a:spcAft>
            </a:pPr>
            <a:r>
              <a:rPr lang="en-US" dirty="0">
                <a:latin typeface="Proxima Nova Light" panose="02000506030000020004" pitchFamily="2" charset="0"/>
              </a:rPr>
              <a:t>An independent process built in Salesforce that does not rely on the Renewals Process.</a:t>
            </a:r>
          </a:p>
          <a:p>
            <a:pPr>
              <a:spcAft>
                <a:spcPts val="0"/>
              </a:spcAft>
            </a:pPr>
            <a:endParaRPr lang="en-US" dirty="0">
              <a:latin typeface="Proxima Nova Light" panose="02000506030000020004" pitchFamily="2" charset="0"/>
            </a:endParaRPr>
          </a:p>
          <a:p>
            <a:pPr>
              <a:spcAft>
                <a:spcPts val="0"/>
              </a:spcAft>
            </a:pPr>
            <a:r>
              <a:rPr lang="en-US" dirty="0">
                <a:latin typeface="Proxima Nova Light" panose="02000506030000020004" pitchFamily="2" charset="0"/>
              </a:rPr>
              <a:t>Automation of administrative tasks, such as reminder and chase emails to tenants.</a:t>
            </a:r>
          </a:p>
          <a:p>
            <a:pPr>
              <a:spcAft>
                <a:spcPts val="0"/>
              </a:spcAft>
            </a:pPr>
            <a:endParaRPr lang="en-US" dirty="0">
              <a:latin typeface="Proxima Nova Light" panose="02000506030000020004" pitchFamily="2" charset="0"/>
            </a:endParaRPr>
          </a:p>
          <a:p>
            <a:pPr>
              <a:spcAft>
                <a:spcPts val="0"/>
              </a:spcAft>
            </a:pPr>
            <a:r>
              <a:rPr lang="en-US" dirty="0">
                <a:latin typeface="Proxima Nova Light" panose="02000506030000020004" pitchFamily="2" charset="0"/>
              </a:rPr>
              <a:t>Ability for residents to reply to emails and for users to see a full history of RTR emails</a:t>
            </a:r>
          </a:p>
          <a:p>
            <a:pPr>
              <a:spcAft>
                <a:spcPts val="0"/>
              </a:spcAft>
            </a:pPr>
            <a:endParaRPr lang="en-US" dirty="0">
              <a:latin typeface="Proxima Nova Light" panose="02000506030000020004" pitchFamily="2" charset="0"/>
            </a:endParaRPr>
          </a:p>
          <a:p>
            <a:pPr>
              <a:spcAft>
                <a:spcPts val="0"/>
              </a:spcAft>
            </a:pPr>
            <a:r>
              <a:rPr lang="en-US" dirty="0">
                <a:latin typeface="Proxima Nova Light" panose="02000506030000020004" pitchFamily="2" charset="0"/>
              </a:rPr>
              <a:t>Visual cues and enhanced reports to identify at risk RTRs that may need to be escalated to the Home Office</a:t>
            </a:r>
          </a:p>
          <a:p>
            <a:pPr marL="0" indent="0">
              <a:spcAft>
                <a:spcPts val="0"/>
              </a:spcAft>
              <a:buNone/>
            </a:pPr>
            <a:endParaRPr lang="en-US" dirty="0">
              <a:latin typeface="Proxima Nova Light" panose="02000506030000020004" pitchFamily="2" charset="0"/>
            </a:endParaRPr>
          </a:p>
        </p:txBody>
      </p:sp>
      <p:sp>
        <p:nvSpPr>
          <p:cNvPr id="30" name="Text Placeholder 29">
            <a:extLst>
              <a:ext uri="{FF2B5EF4-FFF2-40B4-BE49-F238E27FC236}">
                <a16:creationId xmlns:a16="http://schemas.microsoft.com/office/drawing/2014/main" id="{15547708-7E7A-6DF4-AF96-2CBE338AD37E}"/>
              </a:ext>
            </a:extLst>
          </p:cNvPr>
          <p:cNvSpPr>
            <a:spLocks noGrp="1"/>
          </p:cNvSpPr>
          <p:nvPr>
            <p:ph type="body" sz="quarter" idx="16"/>
          </p:nvPr>
        </p:nvSpPr>
        <p:spPr/>
        <p:txBody>
          <a:bodyPr/>
          <a:lstStyle/>
          <a:p>
            <a:endParaRPr lang="en-US"/>
          </a:p>
        </p:txBody>
      </p:sp>
      <p:sp>
        <p:nvSpPr>
          <p:cNvPr id="13" name="Text Placeholder 12">
            <a:extLst>
              <a:ext uri="{FF2B5EF4-FFF2-40B4-BE49-F238E27FC236}">
                <a16:creationId xmlns:a16="http://schemas.microsoft.com/office/drawing/2014/main" id="{A3604AA3-0006-3FF2-4E2D-BC4A6CBDB45B}"/>
              </a:ext>
            </a:extLst>
          </p:cNvPr>
          <p:cNvSpPr>
            <a:spLocks noGrp="1"/>
          </p:cNvSpPr>
          <p:nvPr>
            <p:ph type="body" sz="quarter" idx="17"/>
          </p:nvPr>
        </p:nvSpPr>
        <p:spPr>
          <a:prstGeom prst="rect">
            <a:avLst/>
          </a:prstGeom>
        </p:spPr>
        <p:txBody>
          <a:bodyPr anchor="t"/>
          <a:lstStyle/>
          <a:p>
            <a:pPr marL="12700" marR="55880">
              <a:spcBef>
                <a:spcPts val="100"/>
              </a:spcBef>
            </a:pPr>
            <a:r>
              <a:rPr lang="en-AU" sz="1200" dirty="0">
                <a:latin typeface="Proxima Nova Light" panose="02000506030000020004" pitchFamily="2" charset="0"/>
                <a:cs typeface="ProximaNova-Light"/>
              </a:rPr>
              <a:t>  </a:t>
            </a:r>
          </a:p>
        </p:txBody>
      </p:sp>
      <p:sp>
        <p:nvSpPr>
          <p:cNvPr id="31" name="Text Placeholder 30">
            <a:extLst>
              <a:ext uri="{FF2B5EF4-FFF2-40B4-BE49-F238E27FC236}">
                <a16:creationId xmlns:a16="http://schemas.microsoft.com/office/drawing/2014/main" id="{13A88A37-B766-B675-D71E-D2F2D674CCB4}"/>
              </a:ext>
            </a:extLst>
          </p:cNvPr>
          <p:cNvSpPr>
            <a:spLocks noGrp="1"/>
          </p:cNvSpPr>
          <p:nvPr>
            <p:ph type="body" sz="quarter" idx="18"/>
          </p:nvPr>
        </p:nvSpPr>
        <p:spPr/>
        <p:txBody>
          <a:bodyPr/>
          <a:lstStyle/>
          <a:p>
            <a:endParaRPr lang="en-US"/>
          </a:p>
        </p:txBody>
      </p:sp>
      <p:sp>
        <p:nvSpPr>
          <p:cNvPr id="1050" name="Text Placeholder 1049">
            <a:extLst>
              <a:ext uri="{FF2B5EF4-FFF2-40B4-BE49-F238E27FC236}">
                <a16:creationId xmlns:a16="http://schemas.microsoft.com/office/drawing/2014/main" id="{1DDEA124-D2A6-7158-B551-DBFC57FD0FE3}"/>
              </a:ext>
            </a:extLst>
          </p:cNvPr>
          <p:cNvSpPr>
            <a:spLocks noGrp="1"/>
          </p:cNvSpPr>
          <p:nvPr>
            <p:ph type="body" sz="quarter" idx="19"/>
          </p:nvPr>
        </p:nvSpPr>
        <p:spPr>
          <a:xfrm>
            <a:off x="6793722" y="1381434"/>
            <a:ext cx="3406654" cy="1631452"/>
          </a:xfrm>
          <a:prstGeom prst="rect">
            <a:avLst/>
          </a:prstGeom>
        </p:spPr>
        <p:txBody>
          <a:bodyPr/>
          <a:lstStyle/>
          <a:p>
            <a:r>
              <a:rPr lang="en-US" dirty="0">
                <a:latin typeface="Proxima Nova Light" panose="02000506030000020004" pitchFamily="2" charset="0"/>
              </a:rPr>
              <a:t>Grainger plc is a UK-Based property business, founded in 1912 and headquartered in Newcastle upon Tyne. </a:t>
            </a:r>
          </a:p>
          <a:p>
            <a:endParaRPr lang="en-US" dirty="0">
              <a:latin typeface="Proxima Nova Light" panose="02000506030000020004" pitchFamily="2" charset="0"/>
            </a:endParaRPr>
          </a:p>
          <a:p>
            <a:r>
              <a:rPr lang="en-US" dirty="0">
                <a:latin typeface="Proxima Nova Light" panose="02000506030000020004" pitchFamily="2" charset="0"/>
              </a:rPr>
              <a:t>They are the UK’s largest residential landlord. Grainger is a market leader in the UK PRS (Private Rental Sector) and BTR sector and have 11k+ operational homes, 20k+ customers and a £3.4bn operational portfolio</a:t>
            </a:r>
          </a:p>
          <a:p>
            <a:endParaRPr lang="en-US" dirty="0">
              <a:latin typeface="Proxima Nova Light" panose="02000506030000020004" pitchFamily="2" charset="0"/>
            </a:endParaRPr>
          </a:p>
        </p:txBody>
      </p:sp>
      <p:sp>
        <p:nvSpPr>
          <p:cNvPr id="32" name="Text Placeholder 31">
            <a:extLst>
              <a:ext uri="{FF2B5EF4-FFF2-40B4-BE49-F238E27FC236}">
                <a16:creationId xmlns:a16="http://schemas.microsoft.com/office/drawing/2014/main" id="{650477B5-26FB-7AB5-3F5B-DEF5919D4C40}"/>
              </a:ext>
            </a:extLst>
          </p:cNvPr>
          <p:cNvSpPr>
            <a:spLocks noGrp="1"/>
          </p:cNvSpPr>
          <p:nvPr>
            <p:ph type="body" sz="quarter" idx="20"/>
          </p:nvPr>
        </p:nvSpPr>
        <p:spPr/>
        <p:txBody>
          <a:bodyPr/>
          <a:lstStyle/>
          <a:p>
            <a:endParaRPr lang="en-US"/>
          </a:p>
        </p:txBody>
      </p:sp>
      <p:sp>
        <p:nvSpPr>
          <p:cNvPr id="1087" name="Text Placeholder 1086">
            <a:extLst>
              <a:ext uri="{FF2B5EF4-FFF2-40B4-BE49-F238E27FC236}">
                <a16:creationId xmlns:a16="http://schemas.microsoft.com/office/drawing/2014/main" id="{092FF684-35D7-257B-6350-251984965456}"/>
              </a:ext>
            </a:extLst>
          </p:cNvPr>
          <p:cNvSpPr>
            <a:spLocks noGrp="1"/>
          </p:cNvSpPr>
          <p:nvPr>
            <p:ph type="body" sz="quarter" idx="21"/>
          </p:nvPr>
        </p:nvSpPr>
        <p:spPr/>
        <p:txBody>
          <a:bodyPr/>
          <a:lstStyle/>
          <a:p>
            <a:r>
              <a:rPr lang="en-US" dirty="0">
                <a:solidFill>
                  <a:schemeClr val="bg1"/>
                </a:solidFill>
              </a:rPr>
              <a:t>All landlords in England are required to check that their tenants have a legal right to rent (RTR). This occurs both before a tenant moves in and during a tenancy if their RTR expires mid-term. </a:t>
            </a:r>
          </a:p>
        </p:txBody>
      </p:sp>
      <p:sp>
        <p:nvSpPr>
          <p:cNvPr id="33" name="Text Placeholder 32">
            <a:extLst>
              <a:ext uri="{FF2B5EF4-FFF2-40B4-BE49-F238E27FC236}">
                <a16:creationId xmlns:a16="http://schemas.microsoft.com/office/drawing/2014/main" id="{E780F70C-E43B-C166-E53D-B23A539C6FD9}"/>
              </a:ext>
            </a:extLst>
          </p:cNvPr>
          <p:cNvSpPr>
            <a:spLocks noGrp="1"/>
          </p:cNvSpPr>
          <p:nvPr>
            <p:ph type="body" sz="quarter" idx="22"/>
          </p:nvPr>
        </p:nvSpPr>
        <p:spPr/>
        <p:txBody>
          <a:bodyPr/>
          <a:lstStyle/>
          <a:p>
            <a:endParaRPr lang="en-US"/>
          </a:p>
        </p:txBody>
      </p:sp>
      <p:grpSp>
        <p:nvGrpSpPr>
          <p:cNvPr id="1081" name="Group 1080">
            <a:extLst>
              <a:ext uri="{FF2B5EF4-FFF2-40B4-BE49-F238E27FC236}">
                <a16:creationId xmlns:a16="http://schemas.microsoft.com/office/drawing/2014/main" id="{0A5D2849-F142-78B1-6133-6889BCE10DB4}"/>
              </a:ext>
            </a:extLst>
          </p:cNvPr>
          <p:cNvGrpSpPr/>
          <p:nvPr/>
        </p:nvGrpSpPr>
        <p:grpSpPr>
          <a:xfrm>
            <a:off x="8227275" y="3748626"/>
            <a:ext cx="3686123" cy="2736767"/>
            <a:chOff x="5456654" y="3855266"/>
            <a:chExt cx="2724317" cy="2022673"/>
          </a:xfrm>
        </p:grpSpPr>
        <p:sp>
          <p:nvSpPr>
            <p:cNvPr id="1052" name="object 18">
              <a:extLst>
                <a:ext uri="{FF2B5EF4-FFF2-40B4-BE49-F238E27FC236}">
                  <a16:creationId xmlns:a16="http://schemas.microsoft.com/office/drawing/2014/main" id="{E7120841-A260-11F1-A6BB-0FAE5A7D6624}"/>
                </a:ext>
              </a:extLst>
            </p:cNvPr>
            <p:cNvSpPr/>
            <p:nvPr/>
          </p:nvSpPr>
          <p:spPr>
            <a:xfrm>
              <a:off x="5861837" y="5588165"/>
              <a:ext cx="1341120" cy="277495"/>
            </a:xfrm>
            <a:custGeom>
              <a:avLst/>
              <a:gdLst/>
              <a:ahLst/>
              <a:cxnLst/>
              <a:rect l="l" t="t" r="r" b="b"/>
              <a:pathLst>
                <a:path w="1341120" h="277495">
                  <a:moveTo>
                    <a:pt x="1340624" y="0"/>
                  </a:moveTo>
                  <a:lnTo>
                    <a:pt x="0" y="0"/>
                  </a:lnTo>
                  <a:lnTo>
                    <a:pt x="0" y="276885"/>
                  </a:lnTo>
                  <a:lnTo>
                    <a:pt x="1340624" y="276885"/>
                  </a:lnTo>
                  <a:lnTo>
                    <a:pt x="1340624" y="0"/>
                  </a:lnTo>
                  <a:close/>
                </a:path>
              </a:pathLst>
            </a:custGeom>
            <a:solidFill>
              <a:srgbClr val="BCD631"/>
            </a:solidFill>
          </p:spPr>
          <p:txBody>
            <a:bodyPr wrap="square" lIns="0" tIns="0" rIns="0" bIns="0" rtlCol="0" anchor="ctr"/>
            <a:lstStyle/>
            <a:p>
              <a:endParaRPr sz="900" dirty="0">
                <a:latin typeface="Proxima Nova Light" panose="02000506030000020004" pitchFamily="2" charset="0"/>
              </a:endParaRPr>
            </a:p>
          </p:txBody>
        </p:sp>
        <p:sp>
          <p:nvSpPr>
            <p:cNvPr id="1053" name="object 19">
              <a:extLst>
                <a:ext uri="{FF2B5EF4-FFF2-40B4-BE49-F238E27FC236}">
                  <a16:creationId xmlns:a16="http://schemas.microsoft.com/office/drawing/2014/main" id="{0E7EF139-32B2-A24F-87D4-817DA7D15002}"/>
                </a:ext>
              </a:extLst>
            </p:cNvPr>
            <p:cNvSpPr txBox="1"/>
            <p:nvPr/>
          </p:nvSpPr>
          <p:spPr>
            <a:xfrm>
              <a:off x="5861837" y="5701120"/>
              <a:ext cx="1341120" cy="114208"/>
            </a:xfrm>
            <a:prstGeom prst="rect">
              <a:avLst/>
            </a:prstGeom>
          </p:spPr>
          <p:txBody>
            <a:bodyPr vert="horz" wrap="square" lIns="0" tIns="15875" rIns="0" bIns="0" rtlCol="0" anchor="ctr">
              <a:spAutoFit/>
            </a:bodyPr>
            <a:lstStyle/>
            <a:p>
              <a:pPr marL="22860">
                <a:spcBef>
                  <a:spcPts val="125"/>
                </a:spcBef>
              </a:pPr>
              <a:r>
                <a:rPr sz="900" spc="-10" dirty="0">
                  <a:solidFill>
                    <a:srgbClr val="FFFFFF"/>
                  </a:solidFill>
                  <a:latin typeface="Proxima Nova Rg" panose="02000506030000020004" pitchFamily="2" charset="0"/>
                  <a:cs typeface="ProximaNova-Semibold"/>
                </a:rPr>
                <a:t>Training</a:t>
              </a:r>
              <a:endParaRPr sz="900" dirty="0">
                <a:latin typeface="Proxima Nova Rg" panose="02000506030000020004" pitchFamily="2" charset="0"/>
                <a:cs typeface="ProximaNova-Semibold"/>
              </a:endParaRPr>
            </a:p>
          </p:txBody>
        </p:sp>
        <p:sp>
          <p:nvSpPr>
            <p:cNvPr id="1054" name="object 20">
              <a:extLst>
                <a:ext uri="{FF2B5EF4-FFF2-40B4-BE49-F238E27FC236}">
                  <a16:creationId xmlns:a16="http://schemas.microsoft.com/office/drawing/2014/main" id="{75DE1A17-98C3-0F86-ABEA-5DDEF6D3A84F}"/>
                </a:ext>
              </a:extLst>
            </p:cNvPr>
            <p:cNvSpPr txBox="1"/>
            <p:nvPr/>
          </p:nvSpPr>
          <p:spPr>
            <a:xfrm>
              <a:off x="5861849" y="5263769"/>
              <a:ext cx="1207135" cy="206618"/>
            </a:xfrm>
            <a:prstGeom prst="rect">
              <a:avLst/>
            </a:prstGeom>
            <a:solidFill>
              <a:srgbClr val="C6DB51"/>
            </a:solidFill>
          </p:spPr>
          <p:txBody>
            <a:bodyPr vert="horz" wrap="square" lIns="0" tIns="2540" rIns="0" bIns="0" rtlCol="0" anchor="ctr">
              <a:spAutoFit/>
            </a:bodyPr>
            <a:lstStyle/>
            <a:p>
              <a:pPr>
                <a:spcBef>
                  <a:spcPts val="20"/>
                </a:spcBef>
              </a:pPr>
              <a:endParaRPr lang="en-AU" sz="900" dirty="0">
                <a:latin typeface="Proxima Nova Light" panose="02000506030000020004" pitchFamily="2" charset="0"/>
                <a:cs typeface="Times New Roman"/>
              </a:endParaRPr>
            </a:p>
            <a:p>
              <a:pPr marL="22860"/>
              <a:r>
                <a:rPr sz="900" spc="-10" dirty="0">
                  <a:solidFill>
                    <a:srgbClr val="FFFFFF"/>
                  </a:solidFill>
                  <a:latin typeface="Proxima Nova Rg" panose="02000506030000020004" pitchFamily="2" charset="0"/>
                  <a:cs typeface="ProximaNova-Semibold"/>
                </a:rPr>
                <a:t>Reduction</a:t>
              </a:r>
              <a:endParaRPr sz="900" dirty="0">
                <a:latin typeface="Proxima Nova Rg" panose="02000506030000020004" pitchFamily="2" charset="0"/>
                <a:cs typeface="ProximaNova-Semibold"/>
              </a:endParaRPr>
            </a:p>
          </p:txBody>
        </p:sp>
        <p:sp>
          <p:nvSpPr>
            <p:cNvPr id="1055" name="object 21">
              <a:extLst>
                <a:ext uri="{FF2B5EF4-FFF2-40B4-BE49-F238E27FC236}">
                  <a16:creationId xmlns:a16="http://schemas.microsoft.com/office/drawing/2014/main" id="{12907809-5F6B-4EF5-B0A8-D5F76C2231D6}"/>
                </a:ext>
              </a:extLst>
            </p:cNvPr>
            <p:cNvSpPr txBox="1"/>
            <p:nvPr/>
          </p:nvSpPr>
          <p:spPr>
            <a:xfrm>
              <a:off x="5861837" y="4925783"/>
              <a:ext cx="1064260" cy="206618"/>
            </a:xfrm>
            <a:prstGeom prst="rect">
              <a:avLst/>
            </a:prstGeom>
            <a:solidFill>
              <a:srgbClr val="CCDE68"/>
            </a:solidFill>
          </p:spPr>
          <p:txBody>
            <a:bodyPr vert="horz" wrap="square" lIns="0" tIns="2540" rIns="0" bIns="0" rtlCol="0" anchor="ctr">
              <a:spAutoFit/>
            </a:bodyPr>
            <a:lstStyle/>
            <a:p>
              <a:pPr>
                <a:spcBef>
                  <a:spcPts val="20"/>
                </a:spcBef>
              </a:pPr>
              <a:endParaRPr sz="900" dirty="0">
                <a:latin typeface="Proxima Nova Light" panose="02000506030000020004" pitchFamily="2" charset="0"/>
                <a:cs typeface="Times New Roman"/>
              </a:endParaRPr>
            </a:p>
            <a:p>
              <a:pPr marL="22860"/>
              <a:r>
                <a:rPr sz="900" spc="-10" dirty="0">
                  <a:solidFill>
                    <a:srgbClr val="FFFFFF"/>
                  </a:solidFill>
                  <a:latin typeface="Proxima Nova Rg" panose="02000506030000020004" pitchFamily="2" charset="0"/>
                  <a:cs typeface="ProximaNova-Semibold"/>
                </a:rPr>
                <a:t>Integration</a:t>
              </a:r>
              <a:endParaRPr sz="900" dirty="0">
                <a:latin typeface="Proxima Nova Rg" panose="02000506030000020004" pitchFamily="2" charset="0"/>
                <a:cs typeface="ProximaNova-Semibold"/>
              </a:endParaRPr>
            </a:p>
          </p:txBody>
        </p:sp>
        <p:sp>
          <p:nvSpPr>
            <p:cNvPr id="1056" name="object 22">
              <a:extLst>
                <a:ext uri="{FF2B5EF4-FFF2-40B4-BE49-F238E27FC236}">
                  <a16:creationId xmlns:a16="http://schemas.microsoft.com/office/drawing/2014/main" id="{65C63AC2-79EF-28A7-2A1F-BBBB19CA34D2}"/>
                </a:ext>
              </a:extLst>
            </p:cNvPr>
            <p:cNvSpPr txBox="1"/>
            <p:nvPr/>
          </p:nvSpPr>
          <p:spPr>
            <a:xfrm>
              <a:off x="5861837" y="4587811"/>
              <a:ext cx="960755" cy="206618"/>
            </a:xfrm>
            <a:prstGeom prst="rect">
              <a:avLst/>
            </a:prstGeom>
            <a:solidFill>
              <a:srgbClr val="D2E27E"/>
            </a:solidFill>
          </p:spPr>
          <p:txBody>
            <a:bodyPr vert="horz" wrap="square" lIns="0" tIns="2540" rIns="0" bIns="0" rtlCol="0" anchor="ctr">
              <a:spAutoFit/>
            </a:bodyPr>
            <a:lstStyle/>
            <a:p>
              <a:pPr>
                <a:spcBef>
                  <a:spcPts val="20"/>
                </a:spcBef>
              </a:pPr>
              <a:endParaRPr sz="900" dirty="0">
                <a:latin typeface="Proxima Nova Light" panose="02000506030000020004" pitchFamily="2" charset="0"/>
                <a:cs typeface="Times New Roman"/>
              </a:endParaRPr>
            </a:p>
            <a:p>
              <a:pPr marL="22860"/>
              <a:r>
                <a:rPr sz="900" spc="-10" dirty="0">
                  <a:solidFill>
                    <a:srgbClr val="FFFFFF"/>
                  </a:solidFill>
                  <a:latin typeface="Proxima Nova Rg" panose="02000506030000020004" pitchFamily="2" charset="0"/>
                  <a:cs typeface="ProximaNova-Semibold"/>
                </a:rPr>
                <a:t>Transformation</a:t>
              </a:r>
              <a:endParaRPr sz="900" dirty="0">
                <a:latin typeface="Proxima Nova Rg" panose="02000506030000020004" pitchFamily="2" charset="0"/>
                <a:cs typeface="ProximaNova-Semibold"/>
              </a:endParaRPr>
            </a:p>
          </p:txBody>
        </p:sp>
        <p:sp>
          <p:nvSpPr>
            <p:cNvPr id="1057" name="object 23">
              <a:extLst>
                <a:ext uri="{FF2B5EF4-FFF2-40B4-BE49-F238E27FC236}">
                  <a16:creationId xmlns:a16="http://schemas.microsoft.com/office/drawing/2014/main" id="{D142B23F-A0DF-A4B0-D9B1-2A3770DD4501}"/>
                </a:ext>
              </a:extLst>
            </p:cNvPr>
            <p:cNvSpPr txBox="1"/>
            <p:nvPr/>
          </p:nvSpPr>
          <p:spPr>
            <a:xfrm>
              <a:off x="5861837" y="4254715"/>
              <a:ext cx="822325" cy="209462"/>
            </a:xfrm>
            <a:prstGeom prst="rect">
              <a:avLst/>
            </a:prstGeom>
            <a:solidFill>
              <a:srgbClr val="DCE89A"/>
            </a:solidFill>
          </p:spPr>
          <p:txBody>
            <a:bodyPr vert="horz" wrap="square" lIns="0" tIns="6350" rIns="0" bIns="0" rtlCol="0" anchor="ctr">
              <a:spAutoFit/>
            </a:bodyPr>
            <a:lstStyle/>
            <a:p>
              <a:pPr>
                <a:spcBef>
                  <a:spcPts val="50"/>
                </a:spcBef>
              </a:pPr>
              <a:endParaRPr sz="900" dirty="0">
                <a:latin typeface="Proxima Nova Light" panose="02000506030000020004" pitchFamily="2" charset="0"/>
                <a:cs typeface="Times New Roman"/>
              </a:endParaRPr>
            </a:p>
            <a:p>
              <a:pPr marL="22860"/>
              <a:r>
                <a:rPr sz="900" spc="-10" dirty="0">
                  <a:solidFill>
                    <a:srgbClr val="FFFFFF"/>
                  </a:solidFill>
                  <a:latin typeface="Proxima Nova Rg" panose="02000506030000020004" pitchFamily="2" charset="0"/>
                  <a:cs typeface="ProximaNova-Semibold"/>
                </a:rPr>
                <a:t>Cleaning</a:t>
              </a:r>
              <a:endParaRPr sz="900" dirty="0">
                <a:latin typeface="Proxima Nova Rg" panose="02000506030000020004" pitchFamily="2" charset="0"/>
                <a:cs typeface="ProximaNova-Semibold"/>
              </a:endParaRPr>
            </a:p>
          </p:txBody>
        </p:sp>
        <p:sp>
          <p:nvSpPr>
            <p:cNvPr id="1058" name="object 24">
              <a:extLst>
                <a:ext uri="{FF2B5EF4-FFF2-40B4-BE49-F238E27FC236}">
                  <a16:creationId xmlns:a16="http://schemas.microsoft.com/office/drawing/2014/main" id="{A296E360-EE1A-556A-2ACD-858E3B4138A0}"/>
                </a:ext>
              </a:extLst>
            </p:cNvPr>
            <p:cNvSpPr txBox="1"/>
            <p:nvPr/>
          </p:nvSpPr>
          <p:spPr>
            <a:xfrm>
              <a:off x="5861837" y="3907904"/>
              <a:ext cx="670560" cy="209935"/>
            </a:xfrm>
            <a:prstGeom prst="rect">
              <a:avLst/>
            </a:prstGeom>
            <a:solidFill>
              <a:srgbClr val="E2ECAE"/>
            </a:solidFill>
          </p:spPr>
          <p:txBody>
            <a:bodyPr vert="horz" wrap="square" lIns="0" tIns="6985" rIns="0" bIns="0" rtlCol="0" anchor="ctr">
              <a:spAutoFit/>
            </a:bodyPr>
            <a:lstStyle/>
            <a:p>
              <a:pPr>
                <a:spcBef>
                  <a:spcPts val="55"/>
                </a:spcBef>
              </a:pPr>
              <a:endParaRPr sz="900" dirty="0">
                <a:latin typeface="Proxima Nova Light" panose="02000506030000020004" pitchFamily="2" charset="0"/>
                <a:cs typeface="Times New Roman"/>
              </a:endParaRPr>
            </a:p>
            <a:p>
              <a:pPr marL="22860"/>
              <a:r>
                <a:rPr sz="900" spc="-10" dirty="0">
                  <a:solidFill>
                    <a:srgbClr val="FFFFFF"/>
                  </a:solidFill>
                  <a:latin typeface="Proxima Nova Rg" panose="02000506030000020004" pitchFamily="2" charset="0"/>
                  <a:cs typeface="ProximaNova-Semibold"/>
                </a:rPr>
                <a:t>Collection</a:t>
              </a:r>
              <a:endParaRPr sz="900" dirty="0">
                <a:latin typeface="Proxima Nova Rg" panose="02000506030000020004" pitchFamily="2" charset="0"/>
                <a:cs typeface="ProximaNova-Semibold"/>
              </a:endParaRPr>
            </a:p>
          </p:txBody>
        </p:sp>
        <p:sp>
          <p:nvSpPr>
            <p:cNvPr id="1059" name="object 25">
              <a:extLst>
                <a:ext uri="{FF2B5EF4-FFF2-40B4-BE49-F238E27FC236}">
                  <a16:creationId xmlns:a16="http://schemas.microsoft.com/office/drawing/2014/main" id="{EB839A31-5A54-75A7-856D-7FF13EEED9A1}"/>
                </a:ext>
              </a:extLst>
            </p:cNvPr>
            <p:cNvSpPr txBox="1"/>
            <p:nvPr/>
          </p:nvSpPr>
          <p:spPr>
            <a:xfrm>
              <a:off x="6538007" y="3904823"/>
              <a:ext cx="1247775" cy="216096"/>
            </a:xfrm>
            <a:prstGeom prst="rect">
              <a:avLst/>
            </a:prstGeom>
          </p:spPr>
          <p:txBody>
            <a:bodyPr vert="horz" wrap="square" lIns="0" tIns="15240" rIns="0" bIns="0" rtlCol="0" anchor="ctr">
              <a:spAutoFit/>
            </a:bodyPr>
            <a:lstStyle/>
            <a:p>
              <a:pPr marL="12700">
                <a:spcBef>
                  <a:spcPts val="120"/>
                </a:spcBef>
              </a:pPr>
              <a:r>
                <a:rPr sz="900" dirty="0">
                  <a:solidFill>
                    <a:srgbClr val="051411"/>
                  </a:solidFill>
                  <a:latin typeface="Proxima Nova Light" panose="02000506030000020004" pitchFamily="2" charset="0"/>
                  <a:cs typeface="ProximaNova-Light"/>
                </a:rPr>
                <a:t>Traditional</a:t>
              </a:r>
              <a:r>
                <a:rPr sz="900" spc="1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ELT/</a:t>
              </a:r>
              <a:r>
                <a:rPr sz="900" spc="15"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ETL</a:t>
              </a:r>
              <a:r>
                <a:rPr sz="900" spc="10" dirty="0">
                  <a:solidFill>
                    <a:srgbClr val="051411"/>
                  </a:solidFill>
                  <a:latin typeface="Proxima Nova Light" panose="02000506030000020004" pitchFamily="2" charset="0"/>
                  <a:cs typeface="ProximaNova-Light"/>
                </a:rPr>
                <a:t> </a:t>
              </a:r>
              <a:br>
                <a:rPr lang="en-AU" sz="900" spc="10" dirty="0">
                  <a:solidFill>
                    <a:srgbClr val="051411"/>
                  </a:solidFill>
                  <a:latin typeface="Proxima Nova Light" panose="02000506030000020004" pitchFamily="2" charset="0"/>
                  <a:cs typeface="ProximaNova-Light"/>
                </a:rPr>
              </a:br>
              <a:r>
                <a:rPr sz="900" spc="-10" dirty="0">
                  <a:solidFill>
                    <a:srgbClr val="051411"/>
                  </a:solidFill>
                  <a:latin typeface="Proxima Nova Light" panose="02000506030000020004" pitchFamily="2" charset="0"/>
                  <a:cs typeface="ProximaNova-Light"/>
                </a:rPr>
                <a:t>Processes.</a:t>
              </a:r>
              <a:endParaRPr sz="900" dirty="0">
                <a:latin typeface="Proxima Nova Light" panose="02000506030000020004" pitchFamily="2" charset="0"/>
                <a:cs typeface="ProximaNova-Light"/>
              </a:endParaRPr>
            </a:p>
          </p:txBody>
        </p:sp>
        <p:sp>
          <p:nvSpPr>
            <p:cNvPr id="1060" name="object 26">
              <a:extLst>
                <a:ext uri="{FF2B5EF4-FFF2-40B4-BE49-F238E27FC236}">
                  <a16:creationId xmlns:a16="http://schemas.microsoft.com/office/drawing/2014/main" id="{A8A3C669-9B95-BE15-2412-5BFBB16497BC}"/>
                </a:ext>
              </a:extLst>
            </p:cNvPr>
            <p:cNvSpPr txBox="1"/>
            <p:nvPr/>
          </p:nvSpPr>
          <p:spPr>
            <a:xfrm>
              <a:off x="6781119" y="4272169"/>
              <a:ext cx="1301750" cy="226995"/>
            </a:xfrm>
            <a:prstGeom prst="rect">
              <a:avLst/>
            </a:prstGeom>
          </p:spPr>
          <p:txBody>
            <a:bodyPr vert="horz" wrap="square" lIns="0" tIns="29845" rIns="0" bIns="0" rtlCol="0" anchor="ctr">
              <a:spAutoFit/>
            </a:bodyPr>
            <a:lstStyle/>
            <a:p>
              <a:pPr marL="12700" marR="5080">
                <a:spcBef>
                  <a:spcPts val="235"/>
                </a:spcBef>
              </a:pPr>
              <a:r>
                <a:rPr sz="900" dirty="0">
                  <a:solidFill>
                    <a:srgbClr val="051411"/>
                  </a:solidFill>
                  <a:latin typeface="Proxima Nova Light" panose="02000506030000020004" pitchFamily="2" charset="0"/>
                  <a:cs typeface="ProximaNova-Light"/>
                </a:rPr>
                <a:t>Handle</a:t>
              </a:r>
              <a:r>
                <a:rPr sz="900" spc="7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missing</a:t>
              </a:r>
              <a:r>
                <a:rPr sz="900" spc="7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values,</a:t>
              </a:r>
              <a:r>
                <a:rPr sz="900" spc="70" dirty="0">
                  <a:solidFill>
                    <a:srgbClr val="051411"/>
                  </a:solidFill>
                  <a:latin typeface="Proxima Nova Light" panose="02000506030000020004" pitchFamily="2" charset="0"/>
                  <a:cs typeface="ProximaNova-Light"/>
                </a:rPr>
                <a:t> </a:t>
              </a:r>
              <a:r>
                <a:rPr sz="900" spc="-10" dirty="0">
                  <a:solidFill>
                    <a:srgbClr val="051411"/>
                  </a:solidFill>
                  <a:latin typeface="Proxima Nova Light" panose="02000506030000020004" pitchFamily="2" charset="0"/>
                  <a:cs typeface="ProximaNova-Light"/>
                </a:rPr>
                <a:t>incorrect</a:t>
              </a:r>
              <a:r>
                <a:rPr sz="900" spc="50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values,</a:t>
              </a:r>
              <a:r>
                <a:rPr sz="900" spc="5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outliers</a:t>
              </a:r>
              <a:r>
                <a:rPr sz="900" spc="55"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&amp;</a:t>
              </a:r>
              <a:r>
                <a:rPr sz="900" spc="50" dirty="0">
                  <a:solidFill>
                    <a:srgbClr val="051411"/>
                  </a:solidFill>
                  <a:latin typeface="Proxima Nova Light" panose="02000506030000020004" pitchFamily="2" charset="0"/>
                  <a:cs typeface="ProximaNova-Light"/>
                </a:rPr>
                <a:t> </a:t>
              </a:r>
              <a:r>
                <a:rPr sz="900" spc="-10" dirty="0">
                  <a:solidFill>
                    <a:srgbClr val="051411"/>
                  </a:solidFill>
                  <a:latin typeface="Proxima Nova Light" panose="02000506030000020004" pitchFamily="2" charset="0"/>
                  <a:cs typeface="ProximaNova-Light"/>
                </a:rPr>
                <a:t>duplications.</a:t>
              </a:r>
              <a:endParaRPr sz="900" dirty="0">
                <a:latin typeface="Proxima Nova Light" panose="02000506030000020004" pitchFamily="2" charset="0"/>
                <a:cs typeface="ProximaNova-Light"/>
              </a:endParaRPr>
            </a:p>
          </p:txBody>
        </p:sp>
        <p:sp>
          <p:nvSpPr>
            <p:cNvPr id="1061" name="object 27">
              <a:extLst>
                <a:ext uri="{FF2B5EF4-FFF2-40B4-BE49-F238E27FC236}">
                  <a16:creationId xmlns:a16="http://schemas.microsoft.com/office/drawing/2014/main" id="{B41C818A-A194-6234-DA60-D8B2020EA7C5}"/>
                </a:ext>
              </a:extLst>
            </p:cNvPr>
            <p:cNvSpPr txBox="1"/>
            <p:nvPr/>
          </p:nvSpPr>
          <p:spPr>
            <a:xfrm>
              <a:off x="6914921" y="4587414"/>
              <a:ext cx="1057275" cy="226995"/>
            </a:xfrm>
            <a:prstGeom prst="rect">
              <a:avLst/>
            </a:prstGeom>
          </p:spPr>
          <p:txBody>
            <a:bodyPr vert="horz" wrap="square" lIns="0" tIns="29845" rIns="0" bIns="0" rtlCol="0" anchor="ctr">
              <a:spAutoFit/>
            </a:bodyPr>
            <a:lstStyle/>
            <a:p>
              <a:pPr marL="12700" marR="5080">
                <a:spcBef>
                  <a:spcPts val="235"/>
                </a:spcBef>
              </a:pPr>
              <a:r>
                <a:rPr sz="900" dirty="0">
                  <a:solidFill>
                    <a:srgbClr val="051411"/>
                  </a:solidFill>
                  <a:latin typeface="Proxima Nova Light" panose="02000506030000020004" pitchFamily="2" charset="0"/>
                  <a:cs typeface="ProximaNova-Light"/>
                </a:rPr>
                <a:t>Scaling,</a:t>
              </a:r>
              <a:r>
                <a:rPr sz="900" spc="10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normalization</a:t>
              </a:r>
              <a:r>
                <a:rPr sz="900" spc="100" dirty="0">
                  <a:solidFill>
                    <a:srgbClr val="051411"/>
                  </a:solidFill>
                  <a:latin typeface="Proxima Nova Light" panose="02000506030000020004" pitchFamily="2" charset="0"/>
                  <a:cs typeface="ProximaNova-Light"/>
                </a:rPr>
                <a:t> </a:t>
              </a:r>
              <a:r>
                <a:rPr sz="900" spc="-25" dirty="0">
                  <a:solidFill>
                    <a:srgbClr val="051411"/>
                  </a:solidFill>
                  <a:latin typeface="Proxima Nova Light" panose="02000506030000020004" pitchFamily="2" charset="0"/>
                  <a:cs typeface="ProximaNova-Light"/>
                </a:rPr>
                <a:t>and</a:t>
              </a:r>
              <a:r>
                <a:rPr sz="900" spc="50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feature</a:t>
              </a:r>
              <a:r>
                <a:rPr sz="900" spc="65" dirty="0">
                  <a:solidFill>
                    <a:srgbClr val="051411"/>
                  </a:solidFill>
                  <a:latin typeface="Proxima Nova Light" panose="02000506030000020004" pitchFamily="2" charset="0"/>
                  <a:cs typeface="ProximaNova-Light"/>
                </a:rPr>
                <a:t> </a:t>
              </a:r>
              <a:r>
                <a:rPr sz="900" spc="-10" dirty="0">
                  <a:solidFill>
                    <a:srgbClr val="051411"/>
                  </a:solidFill>
                  <a:latin typeface="Proxima Nova Light" panose="02000506030000020004" pitchFamily="2" charset="0"/>
                  <a:cs typeface="ProximaNova-Light"/>
                </a:rPr>
                <a:t>Engineering.</a:t>
              </a:r>
              <a:endParaRPr sz="900" dirty="0">
                <a:latin typeface="Proxima Nova Light" panose="02000506030000020004" pitchFamily="2" charset="0"/>
                <a:cs typeface="ProximaNova-Light"/>
              </a:endParaRPr>
            </a:p>
          </p:txBody>
        </p:sp>
        <p:sp>
          <p:nvSpPr>
            <p:cNvPr id="1062" name="object 28">
              <a:extLst>
                <a:ext uri="{FF2B5EF4-FFF2-40B4-BE49-F238E27FC236}">
                  <a16:creationId xmlns:a16="http://schemas.microsoft.com/office/drawing/2014/main" id="{7FB15BA5-C693-E123-3A41-06AA54A2C989}"/>
                </a:ext>
              </a:extLst>
            </p:cNvPr>
            <p:cNvSpPr txBox="1"/>
            <p:nvPr/>
          </p:nvSpPr>
          <p:spPr>
            <a:xfrm>
              <a:off x="7023499" y="4920660"/>
              <a:ext cx="1018540" cy="226995"/>
            </a:xfrm>
            <a:prstGeom prst="rect">
              <a:avLst/>
            </a:prstGeom>
          </p:spPr>
          <p:txBody>
            <a:bodyPr vert="horz" wrap="square" lIns="0" tIns="29845" rIns="0" bIns="0" rtlCol="0" anchor="ctr">
              <a:spAutoFit/>
            </a:bodyPr>
            <a:lstStyle/>
            <a:p>
              <a:pPr marL="12700" marR="5080">
                <a:spcBef>
                  <a:spcPts val="235"/>
                </a:spcBef>
              </a:pPr>
              <a:r>
                <a:rPr sz="900" dirty="0">
                  <a:solidFill>
                    <a:srgbClr val="051411"/>
                  </a:solidFill>
                  <a:latin typeface="Proxima Nova Light" panose="02000506030000020004" pitchFamily="2" charset="0"/>
                  <a:cs typeface="ProximaNova-Light"/>
                </a:rPr>
                <a:t>Folding</a:t>
              </a:r>
              <a:r>
                <a:rPr sz="900" spc="7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multiple</a:t>
              </a:r>
              <a:r>
                <a:rPr sz="900" spc="75" dirty="0">
                  <a:solidFill>
                    <a:srgbClr val="051411"/>
                  </a:solidFill>
                  <a:latin typeface="Proxima Nova Light" panose="02000506030000020004" pitchFamily="2" charset="0"/>
                  <a:cs typeface="ProximaNova-Light"/>
                </a:rPr>
                <a:t> </a:t>
              </a:r>
              <a:r>
                <a:rPr sz="900" spc="-10" dirty="0">
                  <a:solidFill>
                    <a:srgbClr val="051411"/>
                  </a:solidFill>
                  <a:latin typeface="Proxima Nova Light" panose="02000506030000020004" pitchFamily="2" charset="0"/>
                  <a:cs typeface="ProximaNova-Light"/>
                </a:rPr>
                <a:t>datasets</a:t>
              </a:r>
              <a:r>
                <a:rPr sz="900" spc="50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into</a:t>
              </a:r>
              <a:r>
                <a:rPr sz="900" spc="5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one</a:t>
              </a:r>
              <a:r>
                <a:rPr sz="900" spc="5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singular</a:t>
              </a:r>
              <a:r>
                <a:rPr sz="900" spc="50" dirty="0">
                  <a:solidFill>
                    <a:srgbClr val="051411"/>
                  </a:solidFill>
                  <a:latin typeface="Proxima Nova Light" panose="02000506030000020004" pitchFamily="2" charset="0"/>
                  <a:cs typeface="ProximaNova-Light"/>
                </a:rPr>
                <a:t> </a:t>
              </a:r>
              <a:r>
                <a:rPr sz="900" spc="-10" dirty="0">
                  <a:solidFill>
                    <a:srgbClr val="051411"/>
                  </a:solidFill>
                  <a:latin typeface="Proxima Nova Light" panose="02000506030000020004" pitchFamily="2" charset="0"/>
                  <a:cs typeface="ProximaNova-Light"/>
                </a:rPr>
                <a:t>dataset.</a:t>
              </a:r>
              <a:endParaRPr sz="900" dirty="0">
                <a:latin typeface="Proxima Nova Light" panose="02000506030000020004" pitchFamily="2" charset="0"/>
                <a:cs typeface="ProximaNova-Light"/>
              </a:endParaRPr>
            </a:p>
          </p:txBody>
        </p:sp>
        <p:sp>
          <p:nvSpPr>
            <p:cNvPr id="1063" name="object 29">
              <a:extLst>
                <a:ext uri="{FF2B5EF4-FFF2-40B4-BE49-F238E27FC236}">
                  <a16:creationId xmlns:a16="http://schemas.microsoft.com/office/drawing/2014/main" id="{A782CFE1-13DA-CB8F-BB1D-3F7212786933}"/>
                </a:ext>
              </a:extLst>
            </p:cNvPr>
            <p:cNvSpPr txBox="1"/>
            <p:nvPr/>
          </p:nvSpPr>
          <p:spPr>
            <a:xfrm>
              <a:off x="7175311" y="5245229"/>
              <a:ext cx="911860" cy="226995"/>
            </a:xfrm>
            <a:prstGeom prst="rect">
              <a:avLst/>
            </a:prstGeom>
          </p:spPr>
          <p:txBody>
            <a:bodyPr vert="horz" wrap="square" lIns="0" tIns="29845" rIns="0" bIns="0" rtlCol="0" anchor="ctr">
              <a:spAutoFit/>
            </a:bodyPr>
            <a:lstStyle/>
            <a:p>
              <a:pPr marL="12700" marR="5080">
                <a:spcBef>
                  <a:spcPts val="235"/>
                </a:spcBef>
              </a:pPr>
              <a:r>
                <a:rPr sz="900" dirty="0">
                  <a:solidFill>
                    <a:srgbClr val="051411"/>
                  </a:solidFill>
                  <a:latin typeface="Proxima Nova Light" panose="02000506030000020004" pitchFamily="2" charset="0"/>
                  <a:cs typeface="ProximaNova-Light"/>
                </a:rPr>
                <a:t>Dimensional</a:t>
              </a:r>
              <a:r>
                <a:rPr sz="900" spc="114" dirty="0">
                  <a:solidFill>
                    <a:srgbClr val="051411"/>
                  </a:solidFill>
                  <a:latin typeface="Proxima Nova Light" panose="02000506030000020004" pitchFamily="2" charset="0"/>
                  <a:cs typeface="ProximaNova-Light"/>
                </a:rPr>
                <a:t> </a:t>
              </a:r>
              <a:r>
                <a:rPr sz="900" spc="-10" dirty="0">
                  <a:solidFill>
                    <a:srgbClr val="051411"/>
                  </a:solidFill>
                  <a:latin typeface="Proxima Nova Light" panose="02000506030000020004" pitchFamily="2" charset="0"/>
                  <a:cs typeface="ProximaNova-Light"/>
                </a:rPr>
                <a:t>reduction</a:t>
              </a:r>
              <a:r>
                <a:rPr sz="900" spc="50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&amp;</a:t>
              </a:r>
              <a:r>
                <a:rPr sz="900" spc="15" dirty="0">
                  <a:solidFill>
                    <a:srgbClr val="051411"/>
                  </a:solidFill>
                  <a:latin typeface="Proxima Nova Light" panose="02000506030000020004" pitchFamily="2" charset="0"/>
                  <a:cs typeface="ProximaNova-Light"/>
                </a:rPr>
                <a:t> </a:t>
              </a:r>
              <a:r>
                <a:rPr sz="900" spc="-10" dirty="0">
                  <a:solidFill>
                    <a:srgbClr val="051411"/>
                  </a:solidFill>
                  <a:latin typeface="Proxima Nova Light" panose="02000506030000020004" pitchFamily="2" charset="0"/>
                  <a:cs typeface="ProximaNova-Light"/>
                </a:rPr>
                <a:t>sampling.</a:t>
              </a:r>
              <a:endParaRPr sz="900" dirty="0">
                <a:latin typeface="Proxima Nova Light" panose="02000506030000020004" pitchFamily="2" charset="0"/>
                <a:cs typeface="ProximaNova-Light"/>
              </a:endParaRPr>
            </a:p>
          </p:txBody>
        </p:sp>
        <p:sp>
          <p:nvSpPr>
            <p:cNvPr id="1064" name="object 30">
              <a:extLst>
                <a:ext uri="{FF2B5EF4-FFF2-40B4-BE49-F238E27FC236}">
                  <a16:creationId xmlns:a16="http://schemas.microsoft.com/office/drawing/2014/main" id="{8C7FE49D-418C-1E08-C1E5-3A7055878732}"/>
                </a:ext>
              </a:extLst>
            </p:cNvPr>
            <p:cNvSpPr txBox="1"/>
            <p:nvPr/>
          </p:nvSpPr>
          <p:spPr>
            <a:xfrm>
              <a:off x="7299969" y="5584054"/>
              <a:ext cx="814705" cy="226995"/>
            </a:xfrm>
            <a:prstGeom prst="rect">
              <a:avLst/>
            </a:prstGeom>
          </p:spPr>
          <p:txBody>
            <a:bodyPr vert="horz" wrap="square" lIns="0" tIns="29845" rIns="0" bIns="0" rtlCol="0" anchor="ctr">
              <a:spAutoFit/>
            </a:bodyPr>
            <a:lstStyle/>
            <a:p>
              <a:pPr marL="12700" marR="5080">
                <a:spcBef>
                  <a:spcPts val="235"/>
                </a:spcBef>
              </a:pPr>
              <a:r>
                <a:rPr sz="900" dirty="0">
                  <a:solidFill>
                    <a:srgbClr val="051411"/>
                  </a:solidFill>
                  <a:latin typeface="Proxima Nova Light" panose="02000506030000020004" pitchFamily="2" charset="0"/>
                  <a:cs typeface="ProximaNova-Light"/>
                </a:rPr>
                <a:t>Partitioning</a:t>
              </a:r>
              <a:r>
                <a:rPr sz="900" spc="90" dirty="0">
                  <a:solidFill>
                    <a:srgbClr val="051411"/>
                  </a:solidFill>
                  <a:latin typeface="Proxima Nova Light" panose="02000506030000020004" pitchFamily="2" charset="0"/>
                  <a:cs typeface="ProximaNova-Light"/>
                </a:rPr>
                <a:t> </a:t>
              </a:r>
              <a:r>
                <a:rPr sz="900" spc="-10" dirty="0">
                  <a:solidFill>
                    <a:srgbClr val="051411"/>
                  </a:solidFill>
                  <a:latin typeface="Proxima Nova Light" panose="02000506030000020004" pitchFamily="2" charset="0"/>
                  <a:cs typeface="ProximaNova-Light"/>
                </a:rPr>
                <a:t>applied</a:t>
              </a:r>
              <a:r>
                <a:rPr sz="900" spc="50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&amp;</a:t>
              </a:r>
              <a:r>
                <a:rPr sz="900" spc="35"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ML</a:t>
              </a:r>
              <a:r>
                <a:rPr sz="900" spc="40" dirty="0">
                  <a:solidFill>
                    <a:srgbClr val="051411"/>
                  </a:solidFill>
                  <a:latin typeface="Proxima Nova Light" panose="02000506030000020004" pitchFamily="2" charset="0"/>
                  <a:cs typeface="ProximaNova-Light"/>
                </a:rPr>
                <a:t> </a:t>
              </a:r>
              <a:r>
                <a:rPr sz="900" dirty="0">
                  <a:solidFill>
                    <a:srgbClr val="051411"/>
                  </a:solidFill>
                  <a:latin typeface="Proxima Nova Light" panose="02000506030000020004" pitchFamily="2" charset="0"/>
                  <a:cs typeface="ProximaNova-Light"/>
                </a:rPr>
                <a:t>model</a:t>
              </a:r>
              <a:r>
                <a:rPr sz="900" spc="35" dirty="0">
                  <a:solidFill>
                    <a:srgbClr val="051411"/>
                  </a:solidFill>
                  <a:latin typeface="Proxima Nova Light" panose="02000506030000020004" pitchFamily="2" charset="0"/>
                  <a:cs typeface="ProximaNova-Light"/>
                </a:rPr>
                <a:t> </a:t>
              </a:r>
              <a:r>
                <a:rPr sz="900" spc="-10" dirty="0">
                  <a:solidFill>
                    <a:srgbClr val="051411"/>
                  </a:solidFill>
                  <a:latin typeface="Proxima Nova Light" panose="02000506030000020004" pitchFamily="2" charset="0"/>
                  <a:cs typeface="ProximaNova-Light"/>
                </a:rPr>
                <a:t>training</a:t>
              </a:r>
              <a:endParaRPr sz="900" dirty="0">
                <a:latin typeface="Proxima Nova Light" panose="02000506030000020004" pitchFamily="2" charset="0"/>
                <a:cs typeface="ProximaNova-Light"/>
              </a:endParaRPr>
            </a:p>
          </p:txBody>
        </p:sp>
        <p:grpSp>
          <p:nvGrpSpPr>
            <p:cNvPr id="1065" name="object 31">
              <a:extLst>
                <a:ext uri="{FF2B5EF4-FFF2-40B4-BE49-F238E27FC236}">
                  <a16:creationId xmlns:a16="http://schemas.microsoft.com/office/drawing/2014/main" id="{64073262-DFD3-FA2E-23BD-FD6A52AEA99D}"/>
                </a:ext>
              </a:extLst>
            </p:cNvPr>
            <p:cNvGrpSpPr/>
            <p:nvPr/>
          </p:nvGrpSpPr>
          <p:grpSpPr>
            <a:xfrm>
              <a:off x="5789183" y="3858536"/>
              <a:ext cx="2294255" cy="84455"/>
              <a:chOff x="5789183" y="3858536"/>
              <a:chExt cx="2294255" cy="84455"/>
            </a:xfrm>
          </p:grpSpPr>
          <p:sp>
            <p:nvSpPr>
              <p:cNvPr id="1066" name="object 32">
                <a:extLst>
                  <a:ext uri="{FF2B5EF4-FFF2-40B4-BE49-F238E27FC236}">
                    <a16:creationId xmlns:a16="http://schemas.microsoft.com/office/drawing/2014/main" id="{E8DD5C7E-0DA4-CE74-35C8-381ECD230E47}"/>
                  </a:ext>
                </a:extLst>
              </p:cNvPr>
              <p:cNvSpPr/>
              <p:nvPr/>
            </p:nvSpPr>
            <p:spPr>
              <a:xfrm>
                <a:off x="8023485" y="3859956"/>
                <a:ext cx="57150" cy="53340"/>
              </a:xfrm>
              <a:custGeom>
                <a:avLst/>
                <a:gdLst/>
                <a:ahLst/>
                <a:cxnLst/>
                <a:rect l="l" t="t" r="r" b="b"/>
                <a:pathLst>
                  <a:path w="57150" h="53339">
                    <a:moveTo>
                      <a:pt x="57010" y="52819"/>
                    </a:moveTo>
                    <a:lnTo>
                      <a:pt x="48825" y="34052"/>
                    </a:lnTo>
                    <a:lnTo>
                      <a:pt x="36025" y="18422"/>
                    </a:lnTo>
                    <a:lnTo>
                      <a:pt x="19464" y="6786"/>
                    </a:lnTo>
                    <a:lnTo>
                      <a:pt x="0" y="0"/>
                    </a:lnTo>
                  </a:path>
                </a:pathLst>
              </a:custGeom>
              <a:ln w="6540">
                <a:solidFill>
                  <a:srgbClr val="BCD631"/>
                </a:solidFill>
                <a:prstDash val="sysDot"/>
              </a:ln>
            </p:spPr>
            <p:txBody>
              <a:bodyPr wrap="square" lIns="0" tIns="0" rIns="0" bIns="0" rtlCol="0" anchor="ctr"/>
              <a:lstStyle/>
              <a:p>
                <a:endParaRPr sz="900" dirty="0">
                  <a:latin typeface="Proxima Nova Light" panose="02000506030000020004" pitchFamily="2" charset="0"/>
                </a:endParaRPr>
              </a:p>
            </p:txBody>
          </p:sp>
          <p:sp>
            <p:nvSpPr>
              <p:cNvPr id="1067" name="object 33">
                <a:extLst>
                  <a:ext uri="{FF2B5EF4-FFF2-40B4-BE49-F238E27FC236}">
                    <a16:creationId xmlns:a16="http://schemas.microsoft.com/office/drawing/2014/main" id="{F48C10D7-598F-F780-F3C1-48CFD55FA067}"/>
                  </a:ext>
                </a:extLst>
              </p:cNvPr>
              <p:cNvSpPr/>
              <p:nvPr/>
            </p:nvSpPr>
            <p:spPr>
              <a:xfrm>
                <a:off x="5879645" y="3858540"/>
                <a:ext cx="2106930" cy="0"/>
              </a:xfrm>
              <a:custGeom>
                <a:avLst/>
                <a:gdLst/>
                <a:ahLst/>
                <a:cxnLst/>
                <a:rect l="l" t="t" r="r" b="b"/>
                <a:pathLst>
                  <a:path w="2106929">
                    <a:moveTo>
                      <a:pt x="2106612" y="0"/>
                    </a:moveTo>
                    <a:lnTo>
                      <a:pt x="0" y="0"/>
                    </a:lnTo>
                  </a:path>
                </a:pathLst>
              </a:custGeom>
              <a:ln w="6540">
                <a:solidFill>
                  <a:srgbClr val="BCD631"/>
                </a:solidFill>
                <a:prstDash val="sysDot"/>
              </a:ln>
            </p:spPr>
            <p:txBody>
              <a:bodyPr wrap="square" lIns="0" tIns="0" rIns="0" bIns="0" rtlCol="0" anchor="ctr"/>
              <a:lstStyle/>
              <a:p>
                <a:endParaRPr sz="900" dirty="0">
                  <a:latin typeface="Proxima Nova Light" panose="02000506030000020004" pitchFamily="2" charset="0"/>
                </a:endParaRPr>
              </a:p>
            </p:txBody>
          </p:sp>
          <p:sp>
            <p:nvSpPr>
              <p:cNvPr id="1068" name="object 34">
                <a:extLst>
                  <a:ext uri="{FF2B5EF4-FFF2-40B4-BE49-F238E27FC236}">
                    <a16:creationId xmlns:a16="http://schemas.microsoft.com/office/drawing/2014/main" id="{A041181F-9711-D339-EE12-C1E62CE9F25A}"/>
                  </a:ext>
                </a:extLst>
              </p:cNvPr>
              <p:cNvSpPr/>
              <p:nvPr/>
            </p:nvSpPr>
            <p:spPr>
              <a:xfrm>
                <a:off x="5790598" y="3861261"/>
                <a:ext cx="53340" cy="57150"/>
              </a:xfrm>
              <a:custGeom>
                <a:avLst/>
                <a:gdLst/>
                <a:ahLst/>
                <a:cxnLst/>
                <a:rect l="l" t="t" r="r" b="b"/>
                <a:pathLst>
                  <a:path w="53339" h="57150">
                    <a:moveTo>
                      <a:pt x="52819" y="0"/>
                    </a:moveTo>
                    <a:lnTo>
                      <a:pt x="34052" y="8184"/>
                    </a:lnTo>
                    <a:lnTo>
                      <a:pt x="18422" y="20985"/>
                    </a:lnTo>
                    <a:lnTo>
                      <a:pt x="6786" y="37545"/>
                    </a:lnTo>
                    <a:lnTo>
                      <a:pt x="0" y="57010"/>
                    </a:lnTo>
                  </a:path>
                </a:pathLst>
              </a:custGeom>
              <a:ln w="6540">
                <a:solidFill>
                  <a:srgbClr val="BCD631"/>
                </a:solidFill>
                <a:prstDash val="sysDot"/>
              </a:ln>
            </p:spPr>
            <p:txBody>
              <a:bodyPr wrap="square" lIns="0" tIns="0" rIns="0" bIns="0" rtlCol="0" anchor="ctr"/>
              <a:lstStyle/>
              <a:p>
                <a:endParaRPr sz="900" dirty="0">
                  <a:latin typeface="Proxima Nova Light" panose="02000506030000020004" pitchFamily="2" charset="0"/>
                </a:endParaRPr>
              </a:p>
            </p:txBody>
          </p:sp>
          <p:sp>
            <p:nvSpPr>
              <p:cNvPr id="1069" name="object 35">
                <a:extLst>
                  <a:ext uri="{FF2B5EF4-FFF2-40B4-BE49-F238E27FC236}">
                    <a16:creationId xmlns:a16="http://schemas.microsoft.com/office/drawing/2014/main" id="{59D16629-9673-170C-711D-4020CFE4DE82}"/>
                  </a:ext>
                </a:extLst>
              </p:cNvPr>
              <p:cNvSpPr/>
              <p:nvPr/>
            </p:nvSpPr>
            <p:spPr>
              <a:xfrm>
                <a:off x="5789183" y="3858536"/>
                <a:ext cx="2294255" cy="84455"/>
              </a:xfrm>
              <a:custGeom>
                <a:avLst/>
                <a:gdLst/>
                <a:ahLst/>
                <a:cxnLst/>
                <a:rect l="l" t="t" r="r" b="b"/>
                <a:pathLst>
                  <a:path w="2294254" h="84454">
                    <a:moveTo>
                      <a:pt x="2228723" y="533"/>
                    </a:moveTo>
                    <a:lnTo>
                      <a:pt x="2225802" y="190"/>
                    </a:lnTo>
                    <a:lnTo>
                      <a:pt x="2222830" y="0"/>
                    </a:lnTo>
                    <a:lnTo>
                      <a:pt x="2219820" y="0"/>
                    </a:lnTo>
                    <a:lnTo>
                      <a:pt x="2210054" y="0"/>
                    </a:lnTo>
                  </a:path>
                  <a:path w="2294254" h="84454">
                    <a:moveTo>
                      <a:pt x="83972" y="0"/>
                    </a:moveTo>
                    <a:lnTo>
                      <a:pt x="74206" y="0"/>
                    </a:lnTo>
                    <a:lnTo>
                      <a:pt x="71196" y="0"/>
                    </a:lnTo>
                    <a:lnTo>
                      <a:pt x="68224" y="190"/>
                    </a:lnTo>
                    <a:lnTo>
                      <a:pt x="65303" y="533"/>
                    </a:lnTo>
                  </a:path>
                  <a:path w="2294254" h="84454">
                    <a:moveTo>
                      <a:pt x="533" y="65316"/>
                    </a:moveTo>
                    <a:lnTo>
                      <a:pt x="177" y="68237"/>
                    </a:lnTo>
                    <a:lnTo>
                      <a:pt x="0" y="71208"/>
                    </a:lnTo>
                    <a:lnTo>
                      <a:pt x="0" y="74218"/>
                    </a:lnTo>
                    <a:lnTo>
                      <a:pt x="0" y="84112"/>
                    </a:lnTo>
                  </a:path>
                  <a:path w="2294254" h="84454">
                    <a:moveTo>
                      <a:pt x="2294039" y="84112"/>
                    </a:moveTo>
                    <a:lnTo>
                      <a:pt x="2294039" y="74218"/>
                    </a:lnTo>
                    <a:lnTo>
                      <a:pt x="2294039" y="71208"/>
                    </a:lnTo>
                    <a:lnTo>
                      <a:pt x="2293848" y="68237"/>
                    </a:lnTo>
                    <a:lnTo>
                      <a:pt x="2293505" y="65316"/>
                    </a:lnTo>
                  </a:path>
                </a:pathLst>
              </a:custGeom>
              <a:ln w="6540">
                <a:solidFill>
                  <a:srgbClr val="BCD631"/>
                </a:solidFill>
              </a:ln>
            </p:spPr>
            <p:txBody>
              <a:bodyPr wrap="square" lIns="0" tIns="0" rIns="0" bIns="0" rtlCol="0" anchor="ctr"/>
              <a:lstStyle/>
              <a:p>
                <a:endParaRPr sz="900" dirty="0">
                  <a:latin typeface="Proxima Nova Light" panose="02000506030000020004" pitchFamily="2" charset="0"/>
                </a:endParaRPr>
              </a:p>
            </p:txBody>
          </p:sp>
        </p:grpSp>
        <p:sp>
          <p:nvSpPr>
            <p:cNvPr id="1070" name="object 36">
              <a:extLst>
                <a:ext uri="{FF2B5EF4-FFF2-40B4-BE49-F238E27FC236}">
                  <a16:creationId xmlns:a16="http://schemas.microsoft.com/office/drawing/2014/main" id="{CC68AB20-0942-FC1D-FA24-15BA237D9731}"/>
                </a:ext>
              </a:extLst>
            </p:cNvPr>
            <p:cNvSpPr/>
            <p:nvPr/>
          </p:nvSpPr>
          <p:spPr>
            <a:xfrm>
              <a:off x="5789181" y="3955910"/>
              <a:ext cx="0" cy="1183640"/>
            </a:xfrm>
            <a:custGeom>
              <a:avLst/>
              <a:gdLst/>
              <a:ahLst/>
              <a:cxnLst/>
              <a:rect l="l" t="t" r="r" b="b"/>
              <a:pathLst>
                <a:path h="1183639">
                  <a:moveTo>
                    <a:pt x="0" y="0"/>
                  </a:moveTo>
                  <a:lnTo>
                    <a:pt x="0" y="1183449"/>
                  </a:lnTo>
                </a:path>
              </a:pathLst>
            </a:custGeom>
            <a:ln w="6540">
              <a:solidFill>
                <a:srgbClr val="BCD631"/>
              </a:solidFill>
              <a:prstDash val="sysDot"/>
            </a:ln>
          </p:spPr>
          <p:txBody>
            <a:bodyPr wrap="square" lIns="0" tIns="0" rIns="0" bIns="0" rtlCol="0" anchor="ctr"/>
            <a:lstStyle/>
            <a:p>
              <a:endParaRPr sz="900" dirty="0">
                <a:latin typeface="Proxima Nova Light" panose="02000506030000020004" pitchFamily="2" charset="0"/>
              </a:endParaRPr>
            </a:p>
          </p:txBody>
        </p:sp>
        <p:grpSp>
          <p:nvGrpSpPr>
            <p:cNvPr id="1071" name="object 37">
              <a:extLst>
                <a:ext uri="{FF2B5EF4-FFF2-40B4-BE49-F238E27FC236}">
                  <a16:creationId xmlns:a16="http://schemas.microsoft.com/office/drawing/2014/main" id="{143F16EB-1E37-C22A-CA3F-E07CAE791A99}"/>
                </a:ext>
              </a:extLst>
            </p:cNvPr>
            <p:cNvGrpSpPr/>
            <p:nvPr/>
          </p:nvGrpSpPr>
          <p:grpSpPr>
            <a:xfrm>
              <a:off x="5789183" y="5145986"/>
              <a:ext cx="2294255" cy="84455"/>
              <a:chOff x="5789183" y="5145986"/>
              <a:chExt cx="2294255" cy="84455"/>
            </a:xfrm>
          </p:grpSpPr>
          <p:sp>
            <p:nvSpPr>
              <p:cNvPr id="1072" name="object 38">
                <a:extLst>
                  <a:ext uri="{FF2B5EF4-FFF2-40B4-BE49-F238E27FC236}">
                    <a16:creationId xmlns:a16="http://schemas.microsoft.com/office/drawing/2014/main" id="{52050A0A-BCCD-F038-0517-6114BB9FD3E1}"/>
                  </a:ext>
                </a:extLst>
              </p:cNvPr>
              <p:cNvSpPr/>
              <p:nvPr/>
            </p:nvSpPr>
            <p:spPr>
              <a:xfrm>
                <a:off x="5791902" y="5175862"/>
                <a:ext cx="57150" cy="53340"/>
              </a:xfrm>
              <a:custGeom>
                <a:avLst/>
                <a:gdLst/>
                <a:ahLst/>
                <a:cxnLst/>
                <a:rect l="l" t="t" r="r" b="b"/>
                <a:pathLst>
                  <a:path w="57150" h="53339">
                    <a:moveTo>
                      <a:pt x="0" y="0"/>
                    </a:moveTo>
                    <a:lnTo>
                      <a:pt x="8184" y="18766"/>
                    </a:lnTo>
                    <a:lnTo>
                      <a:pt x="20985" y="34396"/>
                    </a:lnTo>
                    <a:lnTo>
                      <a:pt x="37545" y="46032"/>
                    </a:lnTo>
                    <a:lnTo>
                      <a:pt x="57010" y="52819"/>
                    </a:lnTo>
                  </a:path>
                </a:pathLst>
              </a:custGeom>
              <a:ln w="6540">
                <a:solidFill>
                  <a:srgbClr val="BCD631"/>
                </a:solidFill>
                <a:prstDash val="sysDot"/>
              </a:ln>
            </p:spPr>
            <p:txBody>
              <a:bodyPr wrap="square" lIns="0" tIns="0" rIns="0" bIns="0" rtlCol="0" anchor="ctr"/>
              <a:lstStyle/>
              <a:p>
                <a:endParaRPr sz="900" dirty="0">
                  <a:latin typeface="Proxima Nova Light" panose="02000506030000020004" pitchFamily="2" charset="0"/>
                </a:endParaRPr>
              </a:p>
            </p:txBody>
          </p:sp>
          <p:sp>
            <p:nvSpPr>
              <p:cNvPr id="1073" name="object 39">
                <a:extLst>
                  <a:ext uri="{FF2B5EF4-FFF2-40B4-BE49-F238E27FC236}">
                    <a16:creationId xmlns:a16="http://schemas.microsoft.com/office/drawing/2014/main" id="{CA9513A8-D966-DED0-F0D7-5615ED1C121D}"/>
                  </a:ext>
                </a:extLst>
              </p:cNvPr>
              <p:cNvSpPr/>
              <p:nvPr/>
            </p:nvSpPr>
            <p:spPr>
              <a:xfrm>
                <a:off x="5886140" y="5230097"/>
                <a:ext cx="2106930" cy="0"/>
              </a:xfrm>
              <a:custGeom>
                <a:avLst/>
                <a:gdLst/>
                <a:ahLst/>
                <a:cxnLst/>
                <a:rect l="l" t="t" r="r" b="b"/>
                <a:pathLst>
                  <a:path w="2106929">
                    <a:moveTo>
                      <a:pt x="0" y="0"/>
                    </a:moveTo>
                    <a:lnTo>
                      <a:pt x="2106612" y="0"/>
                    </a:lnTo>
                  </a:path>
                </a:pathLst>
              </a:custGeom>
              <a:ln w="6540">
                <a:solidFill>
                  <a:srgbClr val="BCD631"/>
                </a:solidFill>
                <a:prstDash val="sysDot"/>
              </a:ln>
            </p:spPr>
            <p:txBody>
              <a:bodyPr wrap="square" lIns="0" tIns="0" rIns="0" bIns="0" rtlCol="0" anchor="ctr"/>
              <a:lstStyle/>
              <a:p>
                <a:endParaRPr sz="900" dirty="0">
                  <a:latin typeface="Proxima Nova Light" panose="02000506030000020004" pitchFamily="2" charset="0"/>
                </a:endParaRPr>
              </a:p>
            </p:txBody>
          </p:sp>
          <p:sp>
            <p:nvSpPr>
              <p:cNvPr id="1074" name="object 40">
                <a:extLst>
                  <a:ext uri="{FF2B5EF4-FFF2-40B4-BE49-F238E27FC236}">
                    <a16:creationId xmlns:a16="http://schemas.microsoft.com/office/drawing/2014/main" id="{D80D5B33-C955-E870-823D-431230B16C80}"/>
                  </a:ext>
                </a:extLst>
              </p:cNvPr>
              <p:cNvSpPr/>
              <p:nvPr/>
            </p:nvSpPr>
            <p:spPr>
              <a:xfrm>
                <a:off x="8028980" y="5170366"/>
                <a:ext cx="53340" cy="57150"/>
              </a:xfrm>
              <a:custGeom>
                <a:avLst/>
                <a:gdLst/>
                <a:ahLst/>
                <a:cxnLst/>
                <a:rect l="l" t="t" r="r" b="b"/>
                <a:pathLst>
                  <a:path w="53340" h="57150">
                    <a:moveTo>
                      <a:pt x="0" y="57010"/>
                    </a:moveTo>
                    <a:lnTo>
                      <a:pt x="18766" y="48825"/>
                    </a:lnTo>
                    <a:lnTo>
                      <a:pt x="34396" y="36025"/>
                    </a:lnTo>
                    <a:lnTo>
                      <a:pt x="46032" y="19464"/>
                    </a:lnTo>
                    <a:lnTo>
                      <a:pt x="52819" y="0"/>
                    </a:lnTo>
                  </a:path>
                </a:pathLst>
              </a:custGeom>
              <a:ln w="6540">
                <a:solidFill>
                  <a:srgbClr val="BCD631"/>
                </a:solidFill>
                <a:prstDash val="sysDot"/>
              </a:ln>
            </p:spPr>
            <p:txBody>
              <a:bodyPr wrap="square" lIns="0" tIns="0" rIns="0" bIns="0" rtlCol="0" anchor="ctr"/>
              <a:lstStyle/>
              <a:p>
                <a:endParaRPr sz="900" dirty="0">
                  <a:latin typeface="Proxima Nova Light" panose="02000506030000020004" pitchFamily="2" charset="0"/>
                </a:endParaRPr>
              </a:p>
            </p:txBody>
          </p:sp>
          <p:sp>
            <p:nvSpPr>
              <p:cNvPr id="1075" name="object 41">
                <a:extLst>
                  <a:ext uri="{FF2B5EF4-FFF2-40B4-BE49-F238E27FC236}">
                    <a16:creationId xmlns:a16="http://schemas.microsoft.com/office/drawing/2014/main" id="{B0835400-5380-60A7-1913-B0AED30F2879}"/>
                  </a:ext>
                </a:extLst>
              </p:cNvPr>
              <p:cNvSpPr/>
              <p:nvPr/>
            </p:nvSpPr>
            <p:spPr>
              <a:xfrm>
                <a:off x="5789183" y="5145986"/>
                <a:ext cx="2294255" cy="84455"/>
              </a:xfrm>
              <a:custGeom>
                <a:avLst/>
                <a:gdLst/>
                <a:ahLst/>
                <a:cxnLst/>
                <a:rect l="l" t="t" r="r" b="b"/>
                <a:pathLst>
                  <a:path w="2294254" h="84454">
                    <a:moveTo>
                      <a:pt x="0" y="0"/>
                    </a:moveTo>
                    <a:lnTo>
                      <a:pt x="0" y="9893"/>
                    </a:lnTo>
                    <a:lnTo>
                      <a:pt x="0" y="12915"/>
                    </a:lnTo>
                    <a:lnTo>
                      <a:pt x="177" y="15887"/>
                    </a:lnTo>
                    <a:lnTo>
                      <a:pt x="533" y="18796"/>
                    </a:lnTo>
                  </a:path>
                  <a:path w="2294254" h="84454">
                    <a:moveTo>
                      <a:pt x="65303" y="83578"/>
                    </a:moveTo>
                    <a:lnTo>
                      <a:pt x="68224" y="83934"/>
                    </a:lnTo>
                    <a:lnTo>
                      <a:pt x="71196" y="84112"/>
                    </a:lnTo>
                    <a:lnTo>
                      <a:pt x="74206" y="84112"/>
                    </a:lnTo>
                    <a:lnTo>
                      <a:pt x="83972" y="84112"/>
                    </a:lnTo>
                  </a:path>
                  <a:path w="2294254" h="84454">
                    <a:moveTo>
                      <a:pt x="2210054" y="84112"/>
                    </a:moveTo>
                    <a:lnTo>
                      <a:pt x="2219820" y="84112"/>
                    </a:lnTo>
                    <a:lnTo>
                      <a:pt x="2222830" y="84112"/>
                    </a:lnTo>
                    <a:lnTo>
                      <a:pt x="2225802" y="83934"/>
                    </a:lnTo>
                    <a:lnTo>
                      <a:pt x="2228723" y="83578"/>
                    </a:lnTo>
                  </a:path>
                  <a:path w="2294254" h="84454">
                    <a:moveTo>
                      <a:pt x="2293505" y="18796"/>
                    </a:moveTo>
                    <a:lnTo>
                      <a:pt x="2293848" y="15887"/>
                    </a:lnTo>
                    <a:lnTo>
                      <a:pt x="2294039" y="12915"/>
                    </a:lnTo>
                    <a:lnTo>
                      <a:pt x="2294039" y="9893"/>
                    </a:lnTo>
                    <a:lnTo>
                      <a:pt x="2294039" y="0"/>
                    </a:lnTo>
                  </a:path>
                </a:pathLst>
              </a:custGeom>
              <a:ln w="6540">
                <a:solidFill>
                  <a:srgbClr val="BCD631"/>
                </a:solidFill>
              </a:ln>
            </p:spPr>
            <p:txBody>
              <a:bodyPr wrap="square" lIns="0" tIns="0" rIns="0" bIns="0" rtlCol="0" anchor="ctr"/>
              <a:lstStyle/>
              <a:p>
                <a:endParaRPr sz="900" dirty="0">
                  <a:latin typeface="Proxima Nova Light" panose="02000506030000020004" pitchFamily="2" charset="0"/>
                </a:endParaRPr>
              </a:p>
            </p:txBody>
          </p:sp>
        </p:grpSp>
        <p:sp>
          <p:nvSpPr>
            <p:cNvPr id="1076" name="object 42">
              <a:extLst>
                <a:ext uri="{FF2B5EF4-FFF2-40B4-BE49-F238E27FC236}">
                  <a16:creationId xmlns:a16="http://schemas.microsoft.com/office/drawing/2014/main" id="{24D99E33-E3BF-29FE-3D36-4AF8D351E4FC}"/>
                </a:ext>
              </a:extLst>
            </p:cNvPr>
            <p:cNvSpPr/>
            <p:nvPr/>
          </p:nvSpPr>
          <p:spPr>
            <a:xfrm>
              <a:off x="8083217" y="3949278"/>
              <a:ext cx="0" cy="1183640"/>
            </a:xfrm>
            <a:custGeom>
              <a:avLst/>
              <a:gdLst/>
              <a:ahLst/>
              <a:cxnLst/>
              <a:rect l="l" t="t" r="r" b="b"/>
              <a:pathLst>
                <a:path h="1183639">
                  <a:moveTo>
                    <a:pt x="0" y="1183449"/>
                  </a:moveTo>
                  <a:lnTo>
                    <a:pt x="0" y="0"/>
                  </a:lnTo>
                </a:path>
              </a:pathLst>
            </a:custGeom>
            <a:ln w="6540">
              <a:solidFill>
                <a:srgbClr val="BCD631"/>
              </a:solidFill>
              <a:prstDash val="sysDot"/>
            </a:ln>
          </p:spPr>
          <p:txBody>
            <a:bodyPr wrap="square" lIns="0" tIns="0" rIns="0" bIns="0" rtlCol="0" anchor="ctr"/>
            <a:lstStyle/>
            <a:p>
              <a:endParaRPr sz="900" dirty="0">
                <a:latin typeface="Proxima Nova Light" panose="02000506030000020004" pitchFamily="2" charset="0"/>
              </a:endParaRPr>
            </a:p>
          </p:txBody>
        </p:sp>
        <p:sp>
          <p:nvSpPr>
            <p:cNvPr id="1077" name="object 43">
              <a:extLst>
                <a:ext uri="{FF2B5EF4-FFF2-40B4-BE49-F238E27FC236}">
                  <a16:creationId xmlns:a16="http://schemas.microsoft.com/office/drawing/2014/main" id="{D875BC6E-D6C0-66DA-673E-7752E49C0F71}"/>
                </a:ext>
              </a:extLst>
            </p:cNvPr>
            <p:cNvSpPr txBox="1"/>
            <p:nvPr/>
          </p:nvSpPr>
          <p:spPr>
            <a:xfrm>
              <a:off x="8078610" y="4107858"/>
              <a:ext cx="102361" cy="873125"/>
            </a:xfrm>
            <a:prstGeom prst="rect">
              <a:avLst/>
            </a:prstGeom>
          </p:spPr>
          <p:txBody>
            <a:bodyPr vert="vert270" wrap="square" lIns="0" tIns="6985" rIns="0" bIns="0" rtlCol="0" anchor="ctr">
              <a:spAutoFit/>
            </a:bodyPr>
            <a:lstStyle/>
            <a:p>
              <a:pPr marL="12700">
                <a:spcBef>
                  <a:spcPts val="55"/>
                </a:spcBef>
              </a:pPr>
              <a:r>
                <a:rPr sz="900" dirty="0">
                  <a:solidFill>
                    <a:srgbClr val="BCD727"/>
                  </a:solidFill>
                  <a:latin typeface="Proxima Nova Light" panose="02000506030000020004" pitchFamily="2" charset="0"/>
                  <a:cs typeface="ProximaNova-Light"/>
                </a:rPr>
                <a:t>Majority</a:t>
              </a:r>
              <a:r>
                <a:rPr sz="900" spc="45" dirty="0">
                  <a:solidFill>
                    <a:srgbClr val="BCD727"/>
                  </a:solidFill>
                  <a:latin typeface="Proxima Nova Light" panose="02000506030000020004" pitchFamily="2" charset="0"/>
                  <a:cs typeface="ProximaNova-Light"/>
                </a:rPr>
                <a:t> </a:t>
              </a:r>
              <a:r>
                <a:rPr sz="900" dirty="0">
                  <a:solidFill>
                    <a:srgbClr val="BCD727"/>
                  </a:solidFill>
                  <a:latin typeface="Proxima Nova Light" panose="02000506030000020004" pitchFamily="2" charset="0"/>
                  <a:cs typeface="ProximaNova-Light"/>
                </a:rPr>
                <a:t>of</a:t>
              </a:r>
              <a:r>
                <a:rPr sz="900" spc="45" dirty="0">
                  <a:solidFill>
                    <a:srgbClr val="BCD727"/>
                  </a:solidFill>
                  <a:latin typeface="Proxima Nova Light" panose="02000506030000020004" pitchFamily="2" charset="0"/>
                  <a:cs typeface="ProximaNova-Light"/>
                </a:rPr>
                <a:t> </a:t>
              </a:r>
              <a:r>
                <a:rPr sz="900" dirty="0">
                  <a:solidFill>
                    <a:srgbClr val="BCD727"/>
                  </a:solidFill>
                  <a:latin typeface="Proxima Nova Light" panose="02000506030000020004" pitchFamily="2" charset="0"/>
                  <a:cs typeface="ProximaNova-Light"/>
                </a:rPr>
                <a:t>time</a:t>
              </a:r>
              <a:r>
                <a:rPr sz="900" spc="50" dirty="0">
                  <a:solidFill>
                    <a:srgbClr val="BCD727"/>
                  </a:solidFill>
                  <a:latin typeface="Proxima Nova Light" panose="02000506030000020004" pitchFamily="2" charset="0"/>
                  <a:cs typeface="ProximaNova-Light"/>
                </a:rPr>
                <a:t> </a:t>
              </a:r>
              <a:r>
                <a:rPr sz="900" spc="-10" dirty="0">
                  <a:solidFill>
                    <a:srgbClr val="BCD727"/>
                  </a:solidFill>
                  <a:latin typeface="Proxima Nova Light" panose="02000506030000020004" pitchFamily="2" charset="0"/>
                  <a:cs typeface="ProximaNova-Light"/>
                </a:rPr>
                <a:t>spent</a:t>
              </a:r>
              <a:endParaRPr sz="900" dirty="0">
                <a:solidFill>
                  <a:srgbClr val="BCD727"/>
                </a:solidFill>
                <a:latin typeface="Proxima Nova Light" panose="02000506030000020004" pitchFamily="2" charset="0"/>
                <a:cs typeface="ProximaNova-Light"/>
              </a:endParaRPr>
            </a:p>
          </p:txBody>
        </p:sp>
        <p:sp>
          <p:nvSpPr>
            <p:cNvPr id="1078" name="object 44">
              <a:extLst>
                <a:ext uri="{FF2B5EF4-FFF2-40B4-BE49-F238E27FC236}">
                  <a16:creationId xmlns:a16="http://schemas.microsoft.com/office/drawing/2014/main" id="{E7C74125-ABCA-AB57-A759-35A8BAC4EBD1}"/>
                </a:ext>
              </a:extLst>
            </p:cNvPr>
            <p:cNvSpPr/>
            <p:nvPr/>
          </p:nvSpPr>
          <p:spPr>
            <a:xfrm>
              <a:off x="5592611" y="3855266"/>
              <a:ext cx="140335" cy="139065"/>
            </a:xfrm>
            <a:custGeom>
              <a:avLst/>
              <a:gdLst/>
              <a:ahLst/>
              <a:cxnLst/>
              <a:rect l="l" t="t" r="r" b="b"/>
              <a:pathLst>
                <a:path w="140335" h="139064">
                  <a:moveTo>
                    <a:pt x="70065" y="0"/>
                  </a:moveTo>
                  <a:lnTo>
                    <a:pt x="0" y="138658"/>
                  </a:lnTo>
                  <a:lnTo>
                    <a:pt x="140131" y="138658"/>
                  </a:lnTo>
                  <a:lnTo>
                    <a:pt x="70065" y="0"/>
                  </a:lnTo>
                  <a:close/>
                </a:path>
              </a:pathLst>
            </a:custGeom>
            <a:solidFill>
              <a:srgbClr val="A6ABAC"/>
            </a:solidFill>
          </p:spPr>
          <p:txBody>
            <a:bodyPr wrap="square" lIns="0" tIns="0" rIns="0" bIns="0" rtlCol="0" anchor="ctr"/>
            <a:lstStyle/>
            <a:p>
              <a:endParaRPr sz="900" dirty="0">
                <a:latin typeface="Proxima Nova Light" panose="02000506030000020004" pitchFamily="2" charset="0"/>
              </a:endParaRPr>
            </a:p>
          </p:txBody>
        </p:sp>
        <p:sp>
          <p:nvSpPr>
            <p:cNvPr id="1079" name="object 45">
              <a:extLst>
                <a:ext uri="{FF2B5EF4-FFF2-40B4-BE49-F238E27FC236}">
                  <a16:creationId xmlns:a16="http://schemas.microsoft.com/office/drawing/2014/main" id="{5FD83C40-C5BA-8A6C-4C2E-9DEF7525CA68}"/>
                </a:ext>
              </a:extLst>
            </p:cNvPr>
            <p:cNvSpPr/>
            <p:nvPr/>
          </p:nvSpPr>
          <p:spPr>
            <a:xfrm>
              <a:off x="5636094" y="3983482"/>
              <a:ext cx="53340" cy="1882139"/>
            </a:xfrm>
            <a:custGeom>
              <a:avLst/>
              <a:gdLst/>
              <a:ahLst/>
              <a:cxnLst/>
              <a:rect l="l" t="t" r="r" b="b"/>
              <a:pathLst>
                <a:path w="53339" h="1882139">
                  <a:moveTo>
                    <a:pt x="53162" y="0"/>
                  </a:moveTo>
                  <a:lnTo>
                    <a:pt x="0" y="0"/>
                  </a:lnTo>
                  <a:lnTo>
                    <a:pt x="0" y="1881581"/>
                  </a:lnTo>
                  <a:lnTo>
                    <a:pt x="53162" y="1881581"/>
                  </a:lnTo>
                  <a:lnTo>
                    <a:pt x="53162" y="0"/>
                  </a:lnTo>
                  <a:close/>
                </a:path>
              </a:pathLst>
            </a:custGeom>
            <a:solidFill>
              <a:srgbClr val="A6ABAC"/>
            </a:solidFill>
          </p:spPr>
          <p:txBody>
            <a:bodyPr wrap="square" lIns="0" tIns="0" rIns="0" bIns="0" rtlCol="0" anchor="ctr"/>
            <a:lstStyle/>
            <a:p>
              <a:endParaRPr sz="900" dirty="0">
                <a:latin typeface="Proxima Nova Light" panose="02000506030000020004" pitchFamily="2" charset="0"/>
              </a:endParaRPr>
            </a:p>
          </p:txBody>
        </p:sp>
        <p:sp>
          <p:nvSpPr>
            <p:cNvPr id="1080" name="object 46">
              <a:extLst>
                <a:ext uri="{FF2B5EF4-FFF2-40B4-BE49-F238E27FC236}">
                  <a16:creationId xmlns:a16="http://schemas.microsoft.com/office/drawing/2014/main" id="{36D1D26B-424B-7034-0D9F-6C72EAAF446C}"/>
                </a:ext>
              </a:extLst>
            </p:cNvPr>
            <p:cNvSpPr txBox="1"/>
            <p:nvPr/>
          </p:nvSpPr>
          <p:spPr>
            <a:xfrm>
              <a:off x="5456654" y="3895469"/>
              <a:ext cx="102361" cy="1982470"/>
            </a:xfrm>
            <a:prstGeom prst="rect">
              <a:avLst/>
            </a:prstGeom>
          </p:spPr>
          <p:txBody>
            <a:bodyPr vert="vert270" wrap="square" lIns="0" tIns="6985" rIns="0" bIns="0" rtlCol="0" anchor="ctr">
              <a:spAutoFit/>
            </a:bodyPr>
            <a:lstStyle/>
            <a:p>
              <a:pPr marL="12700">
                <a:spcBef>
                  <a:spcPts val="55"/>
                </a:spcBef>
              </a:pPr>
              <a:r>
                <a:rPr sz="900" dirty="0">
                  <a:solidFill>
                    <a:srgbClr val="6D7271"/>
                  </a:solidFill>
                  <a:latin typeface="Proxima Nova Light" panose="02000506030000020004" pitchFamily="2" charset="0"/>
                  <a:cs typeface="ProximaNova-Light"/>
                </a:rPr>
                <a:t>Insight</a:t>
              </a:r>
              <a:r>
                <a:rPr sz="900" spc="65" dirty="0">
                  <a:solidFill>
                    <a:srgbClr val="6D7271"/>
                  </a:solidFill>
                  <a:latin typeface="Proxima Nova Light" panose="02000506030000020004" pitchFamily="2" charset="0"/>
                  <a:cs typeface="ProximaNova-Light"/>
                </a:rPr>
                <a:t> </a:t>
              </a:r>
              <a:r>
                <a:rPr sz="900" dirty="0">
                  <a:solidFill>
                    <a:srgbClr val="6D7271"/>
                  </a:solidFill>
                  <a:latin typeface="Proxima Nova Light" panose="02000506030000020004" pitchFamily="2" charset="0"/>
                  <a:cs typeface="ProximaNova-Light"/>
                </a:rPr>
                <a:t>gain</a:t>
              </a:r>
              <a:r>
                <a:rPr sz="900" spc="65" dirty="0">
                  <a:solidFill>
                    <a:srgbClr val="6D7271"/>
                  </a:solidFill>
                  <a:latin typeface="Proxima Nova Light" panose="02000506030000020004" pitchFamily="2" charset="0"/>
                  <a:cs typeface="ProximaNova-Light"/>
                </a:rPr>
                <a:t> </a:t>
              </a:r>
              <a:r>
                <a:rPr sz="900" dirty="0">
                  <a:solidFill>
                    <a:srgbClr val="6D7271"/>
                  </a:solidFill>
                  <a:latin typeface="Proxima Nova Light" panose="02000506030000020004" pitchFamily="2" charset="0"/>
                  <a:cs typeface="ProximaNova-Light"/>
                </a:rPr>
                <a:t>over</a:t>
              </a:r>
              <a:r>
                <a:rPr sz="900" spc="65" dirty="0">
                  <a:solidFill>
                    <a:srgbClr val="6D7271"/>
                  </a:solidFill>
                  <a:latin typeface="Proxima Nova Light" panose="02000506030000020004" pitchFamily="2" charset="0"/>
                  <a:cs typeface="ProximaNova-Light"/>
                </a:rPr>
                <a:t> </a:t>
              </a:r>
              <a:r>
                <a:rPr sz="900" dirty="0">
                  <a:solidFill>
                    <a:srgbClr val="6D7271"/>
                  </a:solidFill>
                  <a:latin typeface="Proxima Nova Light" panose="02000506030000020004" pitchFamily="2" charset="0"/>
                  <a:cs typeface="ProximaNova-Light"/>
                </a:rPr>
                <a:t>the</a:t>
              </a:r>
              <a:r>
                <a:rPr sz="900" spc="70" dirty="0">
                  <a:solidFill>
                    <a:srgbClr val="6D7271"/>
                  </a:solidFill>
                  <a:latin typeface="Proxima Nova Light" panose="02000506030000020004" pitchFamily="2" charset="0"/>
                  <a:cs typeface="ProximaNova-Light"/>
                </a:rPr>
                <a:t> </a:t>
              </a:r>
              <a:r>
                <a:rPr sz="900" dirty="0">
                  <a:solidFill>
                    <a:srgbClr val="6D7271"/>
                  </a:solidFill>
                  <a:latin typeface="Proxima Nova Light" panose="02000506030000020004" pitchFamily="2" charset="0"/>
                  <a:cs typeface="ProximaNova-Light"/>
                </a:rPr>
                <a:t>technical</a:t>
              </a:r>
              <a:r>
                <a:rPr sz="900" spc="65" dirty="0">
                  <a:solidFill>
                    <a:srgbClr val="6D7271"/>
                  </a:solidFill>
                  <a:latin typeface="Proxima Nova Light" panose="02000506030000020004" pitchFamily="2" charset="0"/>
                  <a:cs typeface="ProximaNova-Light"/>
                </a:rPr>
                <a:t> </a:t>
              </a:r>
              <a:r>
                <a:rPr sz="900" dirty="0">
                  <a:solidFill>
                    <a:srgbClr val="6D7271"/>
                  </a:solidFill>
                  <a:latin typeface="Proxima Nova Light" panose="02000506030000020004" pitchFamily="2" charset="0"/>
                  <a:cs typeface="ProximaNova-Light"/>
                </a:rPr>
                <a:t>development</a:t>
              </a:r>
              <a:r>
                <a:rPr sz="900" spc="65" dirty="0">
                  <a:solidFill>
                    <a:srgbClr val="6D7271"/>
                  </a:solidFill>
                  <a:latin typeface="Proxima Nova Light" panose="02000506030000020004" pitchFamily="2" charset="0"/>
                  <a:cs typeface="ProximaNova-Light"/>
                </a:rPr>
                <a:t> </a:t>
              </a:r>
              <a:r>
                <a:rPr sz="900" spc="-10" dirty="0">
                  <a:solidFill>
                    <a:srgbClr val="6D7271"/>
                  </a:solidFill>
                  <a:latin typeface="Proxima Nova Light" panose="02000506030000020004" pitchFamily="2" charset="0"/>
                  <a:cs typeface="ProximaNova-Light"/>
                </a:rPr>
                <a:t>cycle</a:t>
              </a:r>
              <a:endParaRPr sz="900" dirty="0">
                <a:latin typeface="Proxima Nova Light" panose="02000506030000020004" pitchFamily="2" charset="0"/>
                <a:cs typeface="ProximaNova-Light"/>
              </a:endParaRPr>
            </a:p>
          </p:txBody>
        </p:sp>
      </p:grpSp>
      <p:sp>
        <p:nvSpPr>
          <p:cNvPr id="2" name="Rounded Rectangle 1">
            <a:extLst>
              <a:ext uri="{FF2B5EF4-FFF2-40B4-BE49-F238E27FC236}">
                <a16:creationId xmlns:a16="http://schemas.microsoft.com/office/drawing/2014/main" id="{564A18D3-F91C-ACB8-D9E8-2EB3FD79260D}"/>
              </a:ext>
            </a:extLst>
          </p:cNvPr>
          <p:cNvSpPr/>
          <p:nvPr/>
        </p:nvSpPr>
        <p:spPr>
          <a:xfrm>
            <a:off x="12445340" y="-14791"/>
            <a:ext cx="2149434" cy="3312357"/>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DBE1D-F46B-3BD7-6E94-B977E590420B}"/>
              </a:ext>
            </a:extLst>
          </p:cNvPr>
          <p:cNvSpPr txBox="1"/>
          <p:nvPr/>
        </p:nvSpPr>
        <p:spPr>
          <a:xfrm>
            <a:off x="12636901" y="228889"/>
            <a:ext cx="1862870" cy="2862322"/>
          </a:xfrm>
          <a:prstGeom prst="rect">
            <a:avLst/>
          </a:prstGeom>
          <a:noFill/>
        </p:spPr>
        <p:txBody>
          <a:bodyPr wrap="square">
            <a:spAutoFit/>
          </a:bodyPr>
          <a:lstStyle/>
          <a:p>
            <a:r>
              <a:rPr lang="en-ZA" sz="1200" dirty="0">
                <a:solidFill>
                  <a:schemeClr val="accent3"/>
                </a:solidFill>
                <a:latin typeface="Proxima Nova Rg" panose="02000506030000020004" pitchFamily="2" charset="0"/>
              </a:rPr>
              <a:t>To replace icons with grey icons:</a:t>
            </a:r>
          </a:p>
          <a:p>
            <a:endParaRPr lang="en-ZA" sz="1200" dirty="0">
              <a:solidFill>
                <a:schemeClr val="accent3"/>
              </a:solidFill>
              <a:latin typeface="Proxima Nova Rg"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Select a grey icon from the icons above this page.</a:t>
            </a:r>
          </a:p>
          <a:p>
            <a:pPr marL="171450" indent="-171450">
              <a:buFont typeface="Arial" panose="020B0604020202020204" pitchFamily="34" charset="0"/>
              <a:buChar char="•"/>
            </a:pPr>
            <a:endParaRPr lang="en-ZA" sz="1200" dirty="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Hold the shift key, click and drag the white box down.</a:t>
            </a:r>
          </a:p>
          <a:p>
            <a:pPr marL="171450" indent="-171450">
              <a:buFont typeface="Arial" panose="020B0604020202020204" pitchFamily="34" charset="0"/>
              <a:buChar char="•"/>
            </a:pPr>
            <a:endParaRPr lang="en-ZA" sz="1200" dirty="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Stop dragging when the white box aligns with the top of the page.</a:t>
            </a:r>
          </a:p>
        </p:txBody>
      </p:sp>
      <p:grpSp>
        <p:nvGrpSpPr>
          <p:cNvPr id="4" name="Group 3">
            <a:extLst>
              <a:ext uri="{FF2B5EF4-FFF2-40B4-BE49-F238E27FC236}">
                <a16:creationId xmlns:a16="http://schemas.microsoft.com/office/drawing/2014/main" id="{2FAD417A-BCEB-6992-9A56-2ADFD54927C8}"/>
              </a:ext>
            </a:extLst>
          </p:cNvPr>
          <p:cNvGrpSpPr/>
          <p:nvPr/>
        </p:nvGrpSpPr>
        <p:grpSpPr>
          <a:xfrm>
            <a:off x="7118853" y="0"/>
            <a:ext cx="668630" cy="862094"/>
            <a:chOff x="7096841" y="-1022040"/>
            <a:chExt cx="668630" cy="862094"/>
          </a:xfrm>
        </p:grpSpPr>
        <p:sp>
          <p:nvSpPr>
            <p:cNvPr id="6" name="Rounded Rectangle 5">
              <a:extLst>
                <a:ext uri="{FF2B5EF4-FFF2-40B4-BE49-F238E27FC236}">
                  <a16:creationId xmlns:a16="http://schemas.microsoft.com/office/drawing/2014/main" id="{08E6C8E4-FBBF-A631-A683-A9A2DE5025DA}"/>
                </a:ext>
              </a:extLst>
            </p:cNvPr>
            <p:cNvSpPr/>
            <p:nvPr/>
          </p:nvSpPr>
          <p:spPr>
            <a:xfrm>
              <a:off x="7106671" y="-1022040"/>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8" name="Picture 7" descr="A green sign with white text&#10;&#10;Description automatically generated">
              <a:extLst>
                <a:ext uri="{FF2B5EF4-FFF2-40B4-BE49-F238E27FC236}">
                  <a16:creationId xmlns:a16="http://schemas.microsoft.com/office/drawing/2014/main" id="{CDAF5CBF-3B5B-360F-8B1B-896A631B057B}"/>
                </a:ext>
              </a:extLst>
            </p:cNvPr>
            <p:cNvPicPr>
              <a:picLocks noChangeAspect="1"/>
            </p:cNvPicPr>
            <p:nvPr/>
          </p:nvPicPr>
          <p:blipFill>
            <a:blip r:embed="rId3" cstate="print">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4496" r="975" b="7087"/>
            <a:stretch/>
          </p:blipFill>
          <p:spPr>
            <a:xfrm>
              <a:off x="7157669" y="-878737"/>
              <a:ext cx="537145" cy="314325"/>
            </a:xfrm>
            <a:prstGeom prst="rect">
              <a:avLst/>
            </a:prstGeom>
          </p:spPr>
        </p:pic>
        <p:sp>
          <p:nvSpPr>
            <p:cNvPr id="10" name="TextBox 9">
              <a:extLst>
                <a:ext uri="{FF2B5EF4-FFF2-40B4-BE49-F238E27FC236}">
                  <a16:creationId xmlns:a16="http://schemas.microsoft.com/office/drawing/2014/main" id="{97B5016E-3C08-C491-7D81-0538C78B8352}"/>
                </a:ext>
              </a:extLst>
            </p:cNvPr>
            <p:cNvSpPr txBox="1"/>
            <p:nvPr/>
          </p:nvSpPr>
          <p:spPr>
            <a:xfrm>
              <a:off x="7096841" y="-528967"/>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Strategy &amp; </a:t>
              </a:r>
            </a:p>
            <a:p>
              <a:pPr algn="ctr"/>
              <a:r>
                <a:rPr lang="en-US" sz="800" b="0" i="0" dirty="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14" name="Group 13">
            <a:extLst>
              <a:ext uri="{FF2B5EF4-FFF2-40B4-BE49-F238E27FC236}">
                <a16:creationId xmlns:a16="http://schemas.microsoft.com/office/drawing/2014/main" id="{D41BBC37-E929-615E-34BD-0A5B9CE167E4}"/>
              </a:ext>
            </a:extLst>
          </p:cNvPr>
          <p:cNvGrpSpPr/>
          <p:nvPr/>
        </p:nvGrpSpPr>
        <p:grpSpPr>
          <a:xfrm>
            <a:off x="7850741" y="-1023915"/>
            <a:ext cx="660292" cy="862094"/>
            <a:chOff x="7850741" y="-1023915"/>
            <a:chExt cx="660292" cy="862094"/>
          </a:xfrm>
        </p:grpSpPr>
        <p:sp>
          <p:nvSpPr>
            <p:cNvPr id="16" name="Rounded Rectangle 15">
              <a:extLst>
                <a:ext uri="{FF2B5EF4-FFF2-40B4-BE49-F238E27FC236}">
                  <a16:creationId xmlns:a16="http://schemas.microsoft.com/office/drawing/2014/main" id="{A0D2C1E5-D7CC-C707-C998-8583C45E4790}"/>
                </a:ext>
              </a:extLst>
            </p:cNvPr>
            <p:cNvSpPr/>
            <p:nvPr/>
          </p:nvSpPr>
          <p:spPr>
            <a:xfrm>
              <a:off x="7850741" y="-102391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17" name="Picture 16" descr="A blue and white sign with a white graphic and a white arrow&#10;&#10;Description automatically generated with medium confidence">
              <a:extLst>
                <a:ext uri="{FF2B5EF4-FFF2-40B4-BE49-F238E27FC236}">
                  <a16:creationId xmlns:a16="http://schemas.microsoft.com/office/drawing/2014/main" id="{CA9AA672-6500-AF30-185F-515504C49B4B}"/>
                </a:ext>
              </a:extLst>
            </p:cNvPr>
            <p:cNvPicPr>
              <a:picLocks noChangeAspect="1"/>
            </p:cNvPicPr>
            <p:nvPr/>
          </p:nvPicPr>
          <p:blipFill>
            <a:blip r:embed="rId5" cstate="print">
              <a:alphaModFix amt="6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1319" t="3857" r="490" b="538"/>
            <a:stretch/>
          </p:blipFill>
          <p:spPr>
            <a:xfrm>
              <a:off x="7917273" y="-871861"/>
              <a:ext cx="525736" cy="313398"/>
            </a:xfrm>
            <a:prstGeom prst="rect">
              <a:avLst/>
            </a:prstGeom>
          </p:spPr>
        </p:pic>
        <p:sp>
          <p:nvSpPr>
            <p:cNvPr id="18" name="TextBox 17">
              <a:extLst>
                <a:ext uri="{FF2B5EF4-FFF2-40B4-BE49-F238E27FC236}">
                  <a16:creationId xmlns:a16="http://schemas.microsoft.com/office/drawing/2014/main" id="{9C1B1F58-6CFB-B34B-B09B-0801F50E418D}"/>
                </a:ext>
              </a:extLst>
            </p:cNvPr>
            <p:cNvSpPr txBox="1"/>
            <p:nvPr/>
          </p:nvSpPr>
          <p:spPr>
            <a:xfrm>
              <a:off x="7852233" y="-522091"/>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Analysis &amp;</a:t>
              </a:r>
            </a:p>
            <a:p>
              <a:pPr algn="ctr"/>
              <a:r>
                <a:rPr lang="en-US" sz="800" b="0" i="0" dirty="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19" name="Group 18">
            <a:extLst>
              <a:ext uri="{FF2B5EF4-FFF2-40B4-BE49-F238E27FC236}">
                <a16:creationId xmlns:a16="http://schemas.microsoft.com/office/drawing/2014/main" id="{24639B22-5A59-5D74-ECED-A6E4696FE5DC}"/>
              </a:ext>
            </a:extLst>
          </p:cNvPr>
          <p:cNvGrpSpPr/>
          <p:nvPr/>
        </p:nvGrpSpPr>
        <p:grpSpPr>
          <a:xfrm>
            <a:off x="9373158" y="-4306"/>
            <a:ext cx="658800" cy="862094"/>
            <a:chOff x="9338882" y="-1023835"/>
            <a:chExt cx="658800" cy="862094"/>
          </a:xfrm>
        </p:grpSpPr>
        <p:sp>
          <p:nvSpPr>
            <p:cNvPr id="20" name="Rounded Rectangle 19">
              <a:extLst>
                <a:ext uri="{FF2B5EF4-FFF2-40B4-BE49-F238E27FC236}">
                  <a16:creationId xmlns:a16="http://schemas.microsoft.com/office/drawing/2014/main" id="{A7A39990-DF1B-5F71-EDAB-CF02E3B04FED}"/>
                </a:ext>
              </a:extLst>
            </p:cNvPr>
            <p:cNvSpPr/>
            <p:nvPr/>
          </p:nvSpPr>
          <p:spPr>
            <a:xfrm>
              <a:off x="9338882" y="-10238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1" name="Picture 20" descr="A blue and white sign with a magnifying glass and graph&#10;&#10;Description automatically generated">
              <a:extLst>
                <a:ext uri="{FF2B5EF4-FFF2-40B4-BE49-F238E27FC236}">
                  <a16:creationId xmlns:a16="http://schemas.microsoft.com/office/drawing/2014/main" id="{47BFE2BE-6440-98E8-A846-7BC1E32C91D0}"/>
                </a:ext>
              </a:extLst>
            </p:cNvPr>
            <p:cNvPicPr>
              <a:picLocks noChangeAspect="1"/>
            </p:cNvPicPr>
            <p:nvPr/>
          </p:nvPicPr>
          <p:blipFill>
            <a:blip r:embed="rId7" cstate="print">
              <a:alphaModFix amt="5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1890" b="543"/>
            <a:stretch/>
          </p:blipFill>
          <p:spPr>
            <a:xfrm>
              <a:off x="9404311" y="-871861"/>
              <a:ext cx="529200" cy="312852"/>
            </a:xfrm>
            <a:prstGeom prst="rect">
              <a:avLst/>
            </a:prstGeom>
          </p:spPr>
        </p:pic>
        <p:sp>
          <p:nvSpPr>
            <p:cNvPr id="22" name="TextBox 21">
              <a:extLst>
                <a:ext uri="{FF2B5EF4-FFF2-40B4-BE49-F238E27FC236}">
                  <a16:creationId xmlns:a16="http://schemas.microsoft.com/office/drawing/2014/main" id="{8682F81F-270A-5131-18B7-72544D468C42}"/>
                </a:ext>
              </a:extLst>
            </p:cNvPr>
            <p:cNvSpPr txBox="1"/>
            <p:nvPr/>
          </p:nvSpPr>
          <p:spPr>
            <a:xfrm>
              <a:off x="9353282" y="-522091"/>
              <a:ext cx="6300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Data &amp;</a:t>
              </a:r>
            </a:p>
            <a:p>
              <a:pPr algn="ctr"/>
              <a:r>
                <a:rPr lang="en-US" sz="800" b="0" i="0" dirty="0">
                  <a:solidFill>
                    <a:srgbClr val="6E7878"/>
                  </a:solidFill>
                  <a:latin typeface="Proxima Nova Rg" panose="02000506030000020004" pitchFamily="2" charset="0"/>
                </a:rPr>
                <a:t>Analytics</a:t>
              </a:r>
              <a:endParaRPr lang="en-AE" sz="800" b="0" i="0" dirty="0">
                <a:solidFill>
                  <a:srgbClr val="6E7878"/>
                </a:solidFill>
                <a:latin typeface="Proxima Nova Rg" panose="02000506030000020004" pitchFamily="2" charset="0"/>
              </a:endParaRPr>
            </a:p>
          </p:txBody>
        </p:sp>
      </p:grpSp>
      <p:grpSp>
        <p:nvGrpSpPr>
          <p:cNvPr id="23" name="Group 22">
            <a:extLst>
              <a:ext uri="{FF2B5EF4-FFF2-40B4-BE49-F238E27FC236}">
                <a16:creationId xmlns:a16="http://schemas.microsoft.com/office/drawing/2014/main" id="{69A269B2-C744-00B7-A147-EF4A60E2D6ED}"/>
              </a:ext>
            </a:extLst>
          </p:cNvPr>
          <p:cNvGrpSpPr/>
          <p:nvPr/>
        </p:nvGrpSpPr>
        <p:grpSpPr>
          <a:xfrm>
            <a:off x="8593631" y="-1019735"/>
            <a:ext cx="667927" cy="862094"/>
            <a:chOff x="8593631" y="-1019735"/>
            <a:chExt cx="667927" cy="862094"/>
          </a:xfrm>
        </p:grpSpPr>
        <p:sp>
          <p:nvSpPr>
            <p:cNvPr id="25" name="Rounded Rectangle 24">
              <a:extLst>
                <a:ext uri="{FF2B5EF4-FFF2-40B4-BE49-F238E27FC236}">
                  <a16:creationId xmlns:a16="http://schemas.microsoft.com/office/drawing/2014/main" id="{C44ABFD2-0C6E-C9DF-3FD9-E3D0126E8384}"/>
                </a:ext>
              </a:extLst>
            </p:cNvPr>
            <p:cNvSpPr/>
            <p:nvPr/>
          </p:nvSpPr>
          <p:spPr>
            <a:xfrm>
              <a:off x="8593631" y="-10197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6" name="Picture 25" descr="A computer with a gear and a symbol&#10;&#10;Description automatically generated with medium confidence">
              <a:extLst>
                <a:ext uri="{FF2B5EF4-FFF2-40B4-BE49-F238E27FC236}">
                  <a16:creationId xmlns:a16="http://schemas.microsoft.com/office/drawing/2014/main" id="{D5336292-D497-2536-6B8B-B333B5AF62CC}"/>
                </a:ext>
              </a:extLst>
            </p:cNvPr>
            <p:cNvPicPr>
              <a:picLocks noChangeAspect="1"/>
            </p:cNvPicPr>
            <p:nvPr/>
          </p:nvPicPr>
          <p:blipFill>
            <a:blip r:embed="rId9" cstate="print">
              <a:alphaModFix amt="5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l="3905" t="4496" r="2723" b="4769"/>
            <a:stretch/>
          </p:blipFill>
          <p:spPr>
            <a:xfrm>
              <a:off x="8659060" y="-871861"/>
              <a:ext cx="529200" cy="312587"/>
            </a:xfrm>
            <a:prstGeom prst="rect">
              <a:avLst/>
            </a:prstGeom>
          </p:spPr>
        </p:pic>
        <p:sp>
          <p:nvSpPr>
            <p:cNvPr id="27" name="TextBox 26">
              <a:extLst>
                <a:ext uri="{FF2B5EF4-FFF2-40B4-BE49-F238E27FC236}">
                  <a16:creationId xmlns:a16="http://schemas.microsoft.com/office/drawing/2014/main" id="{318E5339-3544-668D-8AE5-0F0891F156DF}"/>
                </a:ext>
              </a:extLst>
            </p:cNvPr>
            <p:cNvSpPr txBox="1"/>
            <p:nvPr/>
          </p:nvSpPr>
          <p:spPr>
            <a:xfrm>
              <a:off x="8602758" y="-522091"/>
              <a:ext cx="6588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Software</a:t>
              </a:r>
            </a:p>
            <a:p>
              <a:pPr algn="ctr"/>
              <a:r>
                <a:rPr lang="en-US" sz="800" b="0" i="0" dirty="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Tree>
    <p:extLst>
      <p:ext uri="{BB962C8B-B14F-4D97-AF65-F5344CB8AC3E}">
        <p14:creationId xmlns:p14="http://schemas.microsoft.com/office/powerpoint/2010/main" val="2935831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8866B-82D7-48A9-642B-A4DB412D447B}"/>
            </a:ext>
          </a:extLst>
        </p:cNvPr>
        <p:cNvGrpSpPr/>
        <p:nvPr/>
      </p:nvGrpSpPr>
      <p:grpSpPr>
        <a:xfrm>
          <a:off x="0" y="0"/>
          <a:ext cx="0" cy="0"/>
          <a:chOff x="0" y="0"/>
          <a:chExt cx="0" cy="0"/>
        </a:xfrm>
      </p:grpSpPr>
      <p:sp>
        <p:nvSpPr>
          <p:cNvPr id="48" name="Freeform 47">
            <a:extLst>
              <a:ext uri="{FF2B5EF4-FFF2-40B4-BE49-F238E27FC236}">
                <a16:creationId xmlns:a16="http://schemas.microsoft.com/office/drawing/2014/main" id="{CBD3CD78-3932-B16E-176A-541F839F0D21}"/>
              </a:ext>
            </a:extLst>
          </p:cNvPr>
          <p:cNvSpPr/>
          <p:nvPr/>
        </p:nvSpPr>
        <p:spPr>
          <a:xfrm>
            <a:off x="3279683" y="-800894"/>
            <a:ext cx="3232224" cy="3151467"/>
          </a:xfrm>
          <a:custGeom>
            <a:avLst/>
            <a:gdLst>
              <a:gd name="connsiteX0" fmla="*/ 0 w 3232224"/>
              <a:gd name="connsiteY0" fmla="*/ 0 h 3151467"/>
              <a:gd name="connsiteX1" fmla="*/ 3232224 w 3232224"/>
              <a:gd name="connsiteY1" fmla="*/ 0 h 3151467"/>
              <a:gd name="connsiteX2" fmla="*/ 3232224 w 3232224"/>
              <a:gd name="connsiteY2" fmla="*/ 2733065 h 3151467"/>
              <a:gd name="connsiteX3" fmla="*/ 3225484 w 3232224"/>
              <a:gd name="connsiteY3" fmla="*/ 2808267 h 3151467"/>
              <a:gd name="connsiteX4" fmla="*/ 3206047 w 3232224"/>
              <a:gd name="connsiteY4" fmla="*/ 2879049 h 3151467"/>
              <a:gd name="connsiteX5" fmla="*/ 3175099 w 3232224"/>
              <a:gd name="connsiteY5" fmla="*/ 2944230 h 3151467"/>
              <a:gd name="connsiteX6" fmla="*/ 3133819 w 3232224"/>
              <a:gd name="connsiteY6" fmla="*/ 3002626 h 3151467"/>
              <a:gd name="connsiteX7" fmla="*/ 3083389 w 3232224"/>
              <a:gd name="connsiteY7" fmla="*/ 3053056 h 3151467"/>
              <a:gd name="connsiteX8" fmla="*/ 3024991 w 3232224"/>
              <a:gd name="connsiteY8" fmla="*/ 3094337 h 3151467"/>
              <a:gd name="connsiteX9" fmla="*/ 2959806 w 3232224"/>
              <a:gd name="connsiteY9" fmla="*/ 3125287 h 3151467"/>
              <a:gd name="connsiteX10" fmla="*/ 2889016 w 3232224"/>
              <a:gd name="connsiteY10" fmla="*/ 3144725 h 3151467"/>
              <a:gd name="connsiteX11" fmla="*/ 2813803 w 3232224"/>
              <a:gd name="connsiteY11" fmla="*/ 3151467 h 3151467"/>
              <a:gd name="connsiteX12" fmla="*/ 976358 w 3232224"/>
              <a:gd name="connsiteY12" fmla="*/ 3151467 h 3151467"/>
              <a:gd name="connsiteX13" fmla="*/ 900054 w 3232224"/>
              <a:gd name="connsiteY13" fmla="*/ 3148529 h 3151467"/>
              <a:gd name="connsiteX14" fmla="*/ 825358 w 3232224"/>
              <a:gd name="connsiteY14" fmla="*/ 3139863 h 3151467"/>
              <a:gd name="connsiteX15" fmla="*/ 752486 w 3232224"/>
              <a:gd name="connsiteY15" fmla="*/ 3125681 h 3151467"/>
              <a:gd name="connsiteX16" fmla="*/ 681653 w 3232224"/>
              <a:gd name="connsiteY16" fmla="*/ 3106206 h 3151467"/>
              <a:gd name="connsiteX17" fmla="*/ 613079 w 3232224"/>
              <a:gd name="connsiteY17" fmla="*/ 3081651 h 3151467"/>
              <a:gd name="connsiteX18" fmla="*/ 546978 w 3232224"/>
              <a:gd name="connsiteY18" fmla="*/ 3052235 h 3151467"/>
              <a:gd name="connsiteX19" fmla="*/ 483569 w 3232224"/>
              <a:gd name="connsiteY19" fmla="*/ 3018173 h 3151467"/>
              <a:gd name="connsiteX20" fmla="*/ 423068 w 3232224"/>
              <a:gd name="connsiteY20" fmla="*/ 2979684 h 3151467"/>
              <a:gd name="connsiteX21" fmla="*/ 365693 w 3232224"/>
              <a:gd name="connsiteY21" fmla="*/ 2936984 h 3151467"/>
              <a:gd name="connsiteX22" fmla="*/ 311661 w 3232224"/>
              <a:gd name="connsiteY22" fmla="*/ 2890291 h 3151467"/>
              <a:gd name="connsiteX23" fmla="*/ 261189 w 3232224"/>
              <a:gd name="connsiteY23" fmla="*/ 2839821 h 3151467"/>
              <a:gd name="connsiteX24" fmla="*/ 214492 w 3232224"/>
              <a:gd name="connsiteY24" fmla="*/ 2785791 h 3151467"/>
              <a:gd name="connsiteX25" fmla="*/ 171791 w 3232224"/>
              <a:gd name="connsiteY25" fmla="*/ 2728421 h 3151467"/>
              <a:gd name="connsiteX26" fmla="*/ 133300 w 3232224"/>
              <a:gd name="connsiteY26" fmla="*/ 2667923 h 3151467"/>
              <a:gd name="connsiteX27" fmla="*/ 99237 w 3232224"/>
              <a:gd name="connsiteY27" fmla="*/ 2604518 h 3151467"/>
              <a:gd name="connsiteX28" fmla="*/ 69819 w 3232224"/>
              <a:gd name="connsiteY28" fmla="*/ 2538421 h 3151467"/>
              <a:gd name="connsiteX29" fmla="*/ 45263 w 3232224"/>
              <a:gd name="connsiteY29" fmla="*/ 2469851 h 3151467"/>
              <a:gd name="connsiteX30" fmla="*/ 25786 w 3232224"/>
              <a:gd name="connsiteY30" fmla="*/ 2399024 h 3151467"/>
              <a:gd name="connsiteX31" fmla="*/ 11605 w 3232224"/>
              <a:gd name="connsiteY31" fmla="*/ 2326156 h 3151467"/>
              <a:gd name="connsiteX32" fmla="*/ 2936 w 3232224"/>
              <a:gd name="connsiteY32" fmla="*/ 2251466 h 3151467"/>
              <a:gd name="connsiteX33" fmla="*/ 0 w 3232224"/>
              <a:gd name="connsiteY33" fmla="*/ 2175169 h 31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2224" h="3151467">
                <a:moveTo>
                  <a:pt x="0" y="0"/>
                </a:moveTo>
                <a:lnTo>
                  <a:pt x="3232224" y="0"/>
                </a:lnTo>
                <a:lnTo>
                  <a:pt x="3232224" y="2733065"/>
                </a:lnTo>
                <a:lnTo>
                  <a:pt x="3225484" y="2808267"/>
                </a:lnTo>
                <a:lnTo>
                  <a:pt x="3206047" y="2879049"/>
                </a:lnTo>
                <a:lnTo>
                  <a:pt x="3175099" y="2944230"/>
                </a:lnTo>
                <a:lnTo>
                  <a:pt x="3133819" y="3002626"/>
                </a:lnTo>
                <a:lnTo>
                  <a:pt x="3083389" y="3053056"/>
                </a:lnTo>
                <a:lnTo>
                  <a:pt x="3024991" y="3094337"/>
                </a:lnTo>
                <a:lnTo>
                  <a:pt x="2959806" y="3125287"/>
                </a:lnTo>
                <a:lnTo>
                  <a:pt x="2889016" y="3144725"/>
                </a:lnTo>
                <a:lnTo>
                  <a:pt x="2813803" y="3151467"/>
                </a:lnTo>
                <a:lnTo>
                  <a:pt x="976358" y="3151467"/>
                </a:lnTo>
                <a:lnTo>
                  <a:pt x="900054" y="3148529"/>
                </a:lnTo>
                <a:lnTo>
                  <a:pt x="825358" y="3139863"/>
                </a:lnTo>
                <a:lnTo>
                  <a:pt x="752486" y="3125681"/>
                </a:lnTo>
                <a:lnTo>
                  <a:pt x="681653" y="3106206"/>
                </a:lnTo>
                <a:lnTo>
                  <a:pt x="613079" y="3081651"/>
                </a:lnTo>
                <a:lnTo>
                  <a:pt x="546978" y="3052235"/>
                </a:lnTo>
                <a:lnTo>
                  <a:pt x="483569" y="3018173"/>
                </a:lnTo>
                <a:lnTo>
                  <a:pt x="423068" y="2979684"/>
                </a:lnTo>
                <a:lnTo>
                  <a:pt x="365693" y="2936984"/>
                </a:lnTo>
                <a:lnTo>
                  <a:pt x="311661" y="2890291"/>
                </a:lnTo>
                <a:lnTo>
                  <a:pt x="261189" y="2839821"/>
                </a:lnTo>
                <a:lnTo>
                  <a:pt x="214492" y="2785791"/>
                </a:lnTo>
                <a:lnTo>
                  <a:pt x="171791" y="2728421"/>
                </a:lnTo>
                <a:lnTo>
                  <a:pt x="133300" y="2667923"/>
                </a:lnTo>
                <a:lnTo>
                  <a:pt x="99237" y="2604518"/>
                </a:lnTo>
                <a:lnTo>
                  <a:pt x="69819" y="2538421"/>
                </a:lnTo>
                <a:lnTo>
                  <a:pt x="45263" y="2469851"/>
                </a:lnTo>
                <a:lnTo>
                  <a:pt x="25786" y="2399024"/>
                </a:lnTo>
                <a:lnTo>
                  <a:pt x="11605" y="2326156"/>
                </a:lnTo>
                <a:lnTo>
                  <a:pt x="2936" y="2251466"/>
                </a:lnTo>
                <a:lnTo>
                  <a:pt x="0" y="2175169"/>
                </a:lnTo>
                <a:close/>
              </a:path>
            </a:pathLst>
          </a:custGeom>
          <a:solidFill>
            <a:srgbClr val="BCD727"/>
          </a:solidFill>
        </p:spPr>
        <p:txBody>
          <a:bodyPr wrap="square" lIns="0" tIns="0" rIns="0" bIns="0" rtlCol="0">
            <a:noAutofit/>
          </a:bodyPr>
          <a:lstStyle/>
          <a:p>
            <a:endParaRPr b="0" i="0" dirty="0">
              <a:latin typeface="Proxima Nova Light" panose="02000506030000020004" pitchFamily="2" charset="0"/>
            </a:endParaRPr>
          </a:p>
        </p:txBody>
      </p:sp>
      <p:sp>
        <p:nvSpPr>
          <p:cNvPr id="26" name="Rectangle 25">
            <a:extLst>
              <a:ext uri="{FF2B5EF4-FFF2-40B4-BE49-F238E27FC236}">
                <a16:creationId xmlns:a16="http://schemas.microsoft.com/office/drawing/2014/main" id="{E0CAD7EF-EC97-4609-70DE-199F7D7BC7C2}"/>
              </a:ext>
            </a:extLst>
          </p:cNvPr>
          <p:cNvSpPr/>
          <p:nvPr/>
        </p:nvSpPr>
        <p:spPr>
          <a:xfrm>
            <a:off x="3750066" y="3203094"/>
            <a:ext cx="4078533" cy="3654905"/>
          </a:xfrm>
          <a:prstGeom prst="rect">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latin typeface="Proxima Nova Light" panose="02000506030000020004" pitchFamily="2" charset="0"/>
            </a:endParaRPr>
          </a:p>
        </p:txBody>
      </p:sp>
      <p:sp>
        <p:nvSpPr>
          <p:cNvPr id="5" name="Text Placeholder 4">
            <a:extLst>
              <a:ext uri="{FF2B5EF4-FFF2-40B4-BE49-F238E27FC236}">
                <a16:creationId xmlns:a16="http://schemas.microsoft.com/office/drawing/2014/main" id="{B106E81C-58A6-DC11-FE23-4645D5816E43}"/>
              </a:ext>
            </a:extLst>
          </p:cNvPr>
          <p:cNvSpPr>
            <a:spLocks noGrp="1"/>
          </p:cNvSpPr>
          <p:nvPr>
            <p:ph type="body" sz="quarter" idx="12"/>
          </p:nvPr>
        </p:nvSpPr>
        <p:spPr>
          <a:prstGeom prst="rect">
            <a:avLst/>
          </a:prstGeom>
        </p:spPr>
        <p:txBody>
          <a:bodyPr/>
          <a:lstStyle/>
          <a:p>
            <a:r>
              <a:rPr lang="en-AU" dirty="0">
                <a:cs typeface="ProximaNova-Light"/>
              </a:rPr>
              <a:t>Executive Dashboards</a:t>
            </a:r>
          </a:p>
        </p:txBody>
      </p:sp>
      <p:sp>
        <p:nvSpPr>
          <p:cNvPr id="1114" name="Text Placeholder 1113">
            <a:extLst>
              <a:ext uri="{FF2B5EF4-FFF2-40B4-BE49-F238E27FC236}">
                <a16:creationId xmlns:a16="http://schemas.microsoft.com/office/drawing/2014/main" id="{DBAA3179-CFFB-087A-3F62-AE09FC9D411A}"/>
              </a:ext>
            </a:extLst>
          </p:cNvPr>
          <p:cNvSpPr>
            <a:spLocks noGrp="1"/>
          </p:cNvSpPr>
          <p:nvPr>
            <p:ph type="body" sz="quarter" idx="11"/>
          </p:nvPr>
        </p:nvSpPr>
        <p:spPr/>
        <p:txBody>
          <a:bodyPr/>
          <a:lstStyle/>
          <a:p>
            <a:r>
              <a:rPr lang="en-US" dirty="0"/>
              <a:t>Case study</a:t>
            </a:r>
          </a:p>
        </p:txBody>
      </p:sp>
      <p:sp>
        <p:nvSpPr>
          <p:cNvPr id="1083" name="Text Placeholder 1082">
            <a:extLst>
              <a:ext uri="{FF2B5EF4-FFF2-40B4-BE49-F238E27FC236}">
                <a16:creationId xmlns:a16="http://schemas.microsoft.com/office/drawing/2014/main" id="{94E57644-0EEF-70AB-D361-5C4787631762}"/>
              </a:ext>
            </a:extLst>
          </p:cNvPr>
          <p:cNvSpPr>
            <a:spLocks noGrp="1"/>
          </p:cNvSpPr>
          <p:nvPr>
            <p:ph type="body" sz="quarter" idx="13"/>
          </p:nvPr>
        </p:nvSpPr>
        <p:spPr>
          <a:xfrm>
            <a:off x="1064537" y="3601746"/>
            <a:ext cx="2072918" cy="3029732"/>
          </a:xfrm>
        </p:spPr>
        <p:txBody>
          <a:bodyPr/>
          <a:lstStyle/>
          <a:p>
            <a:r>
              <a:rPr lang="en-US" dirty="0">
                <a:latin typeface="Proxima Nova Rg" panose="02000506030000020004" pitchFamily="2" charset="0"/>
              </a:rPr>
              <a:t>3rd Party Data</a:t>
            </a:r>
          </a:p>
          <a:p>
            <a:r>
              <a:rPr lang="en-US" dirty="0"/>
              <a:t>Property Manager data held in multiple 3rd party systems</a:t>
            </a:r>
          </a:p>
          <a:p>
            <a:endParaRPr lang="en-US" dirty="0"/>
          </a:p>
          <a:p>
            <a:r>
              <a:rPr lang="en-US" dirty="0">
                <a:latin typeface="Proxima Nova Rg" panose="02000506030000020004" pitchFamily="2" charset="0"/>
              </a:rPr>
              <a:t>Multiple Sources</a:t>
            </a:r>
          </a:p>
          <a:p>
            <a:r>
              <a:rPr lang="en-US" dirty="0"/>
              <a:t>Internal data held in several systems that did not talk to each other</a:t>
            </a:r>
          </a:p>
          <a:p>
            <a:endParaRPr lang="en-US" dirty="0"/>
          </a:p>
          <a:p>
            <a:r>
              <a:rPr lang="en-US" dirty="0">
                <a:latin typeface="Proxima Nova Rg" panose="02000506030000020004" pitchFamily="2" charset="0"/>
              </a:rPr>
              <a:t>Time Sensitive</a:t>
            </a:r>
          </a:p>
          <a:p>
            <a:r>
              <a:rPr lang="en-US" dirty="0"/>
              <a:t>Shareholder Financial Statements must be accurate and on time</a:t>
            </a:r>
          </a:p>
          <a:p>
            <a:endParaRPr lang="en-US" dirty="0"/>
          </a:p>
          <a:p>
            <a:endParaRPr lang="en-US" dirty="0"/>
          </a:p>
          <a:p>
            <a:endParaRPr lang="en-US" dirty="0"/>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F1E58FF7-D7E7-943A-143B-8B0BC042E4A2}"/>
              </a:ext>
            </a:extLst>
          </p:cNvPr>
          <p:cNvSpPr>
            <a:spLocks noGrp="1"/>
          </p:cNvSpPr>
          <p:nvPr>
            <p:ph type="body" sz="quarter" idx="14"/>
          </p:nvPr>
        </p:nvSpPr>
        <p:spPr/>
        <p:txBody>
          <a:bodyPr/>
          <a:lstStyle/>
          <a:p>
            <a:endParaRPr lang="en-US"/>
          </a:p>
        </p:txBody>
      </p:sp>
      <p:sp>
        <p:nvSpPr>
          <p:cNvPr id="1084" name="Text Placeholder 1083">
            <a:extLst>
              <a:ext uri="{FF2B5EF4-FFF2-40B4-BE49-F238E27FC236}">
                <a16:creationId xmlns:a16="http://schemas.microsoft.com/office/drawing/2014/main" id="{2734597B-0A96-D339-01CB-3BA9ECA56A98}"/>
              </a:ext>
            </a:extLst>
          </p:cNvPr>
          <p:cNvSpPr>
            <a:spLocks noGrp="1"/>
          </p:cNvSpPr>
          <p:nvPr>
            <p:ph type="body" sz="quarter" idx="15"/>
          </p:nvPr>
        </p:nvSpPr>
        <p:spPr>
          <a:xfrm>
            <a:off x="4900547" y="3601746"/>
            <a:ext cx="2086547" cy="3029732"/>
          </a:xfrm>
        </p:spPr>
        <p:txBody>
          <a:bodyPr/>
          <a:lstStyle/>
          <a:p>
            <a:pPr>
              <a:spcAft>
                <a:spcPts val="0"/>
              </a:spcAft>
            </a:pPr>
            <a:r>
              <a:rPr kumimoji="0" lang="en-GB"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Custom tool connecting </a:t>
            </a:r>
            <a:br>
              <a:rPr kumimoji="0" lang="en-GB"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br>
            <a:r>
              <a:rPr kumimoji="0" lang="en-GB"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PM data to Argus Enterprise</a:t>
            </a:r>
          </a:p>
          <a:p>
            <a:pPr>
              <a:spcAft>
                <a:spcPts val="0"/>
              </a:spcAft>
            </a:pPr>
            <a:endParaRPr lang="en-GB" dirty="0">
              <a:solidFill>
                <a:srgbClr val="6E7878"/>
              </a:solidFill>
              <a:latin typeface="Proxima Nova Light" panose="02000506030000020004" pitchFamily="2" charset="0"/>
            </a:endParaRPr>
          </a:p>
          <a:p>
            <a:pPr>
              <a:spcAft>
                <a:spcPts val="0"/>
              </a:spcAft>
            </a:pP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All sources of data integrated to Data Warehouse</a:t>
            </a:r>
          </a:p>
          <a:p>
            <a:pPr>
              <a:spcAft>
                <a:spcPts val="0"/>
              </a:spcAft>
            </a:pPr>
            <a:endParaRPr lang="en-US" dirty="0">
              <a:solidFill>
                <a:srgbClr val="6E7878"/>
              </a:solidFill>
              <a:latin typeface="Proxima Nova Light" panose="02000506030000020004" pitchFamily="2" charset="0"/>
            </a:endParaRPr>
          </a:p>
          <a:p>
            <a:pPr>
              <a:spcAft>
                <a:spcPts val="0"/>
              </a:spcAft>
            </a:pP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SQL Server Data </a:t>
            </a:r>
            <a:b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Warehouse – single </a:t>
            </a:r>
            <a:b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point of truth</a:t>
            </a:r>
          </a:p>
          <a:p>
            <a:pPr>
              <a:spcAft>
                <a:spcPts val="0"/>
              </a:spcAft>
            </a:pPr>
            <a:endPar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endParaRPr>
          </a:p>
          <a:p>
            <a:pPr>
              <a:spcAft>
                <a:spcPts val="0"/>
              </a:spcAft>
            </a:pP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Modelling &amp; Analytics </a:t>
            </a:r>
            <a:b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Tool Integration</a:t>
            </a:r>
          </a:p>
          <a:p>
            <a:pPr>
              <a:spcAft>
                <a:spcPts val="0"/>
              </a:spcAft>
            </a:pPr>
            <a:endParaRPr lang="en-US" dirty="0">
              <a:solidFill>
                <a:srgbClr val="6E7878"/>
              </a:solidFill>
              <a:latin typeface="Proxima Nova Light" panose="02000506030000020004" pitchFamily="2" charset="0"/>
            </a:endParaRPr>
          </a:p>
          <a:p>
            <a:pPr>
              <a:spcAft>
                <a:spcPts val="0"/>
              </a:spcAft>
            </a:pP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SSRS Reports for </a:t>
            </a:r>
            <a:b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br>
            <a:r>
              <a:rPr kumimoji="0" lang="en-US" sz="1200" u="none" strike="noStrike" kern="1200" cap="none" spc="0" normalizeH="0" baseline="0" noProof="0" dirty="0">
                <a:ln>
                  <a:noFill/>
                </a:ln>
                <a:solidFill>
                  <a:srgbClr val="6E7878"/>
                </a:solidFill>
                <a:effectLst/>
                <a:uLnTx/>
                <a:uFillTx/>
                <a:latin typeface="Proxima Nova Light" panose="02000506030000020004" pitchFamily="2" charset="0"/>
                <a:ea typeface="+mn-ea"/>
                <a:cs typeface="+mn-cs"/>
              </a:rPr>
              <a:t>Financial Statements</a:t>
            </a:r>
            <a:endParaRPr lang="en-US" dirty="0">
              <a:latin typeface="Proxima Nova Light" panose="02000506030000020004" pitchFamily="2" charset="0"/>
            </a:endParaRPr>
          </a:p>
        </p:txBody>
      </p:sp>
      <p:sp>
        <p:nvSpPr>
          <p:cNvPr id="4" name="Text Placeholder 3">
            <a:extLst>
              <a:ext uri="{FF2B5EF4-FFF2-40B4-BE49-F238E27FC236}">
                <a16:creationId xmlns:a16="http://schemas.microsoft.com/office/drawing/2014/main" id="{4752201F-3F94-F275-8AB4-2920720AF07B}"/>
              </a:ext>
            </a:extLst>
          </p:cNvPr>
          <p:cNvSpPr>
            <a:spLocks noGrp="1"/>
          </p:cNvSpPr>
          <p:nvPr>
            <p:ph type="body" sz="quarter" idx="16"/>
          </p:nvPr>
        </p:nvSpPr>
        <p:spPr/>
        <p:txBody>
          <a:bodyPr/>
          <a:lstStyle/>
          <a:p>
            <a:endParaRPr lang="en-US"/>
          </a:p>
        </p:txBody>
      </p:sp>
      <p:sp>
        <p:nvSpPr>
          <p:cNvPr id="13" name="Text Placeholder 12">
            <a:extLst>
              <a:ext uri="{FF2B5EF4-FFF2-40B4-BE49-F238E27FC236}">
                <a16:creationId xmlns:a16="http://schemas.microsoft.com/office/drawing/2014/main" id="{6D522B33-F1B3-4961-0589-38B940FCE38F}"/>
              </a:ext>
            </a:extLst>
          </p:cNvPr>
          <p:cNvSpPr>
            <a:spLocks noGrp="1"/>
          </p:cNvSpPr>
          <p:nvPr>
            <p:ph type="body" sz="quarter" idx="17"/>
          </p:nvPr>
        </p:nvSpPr>
        <p:spPr>
          <a:xfrm>
            <a:off x="8828445" y="3601746"/>
            <a:ext cx="2172929" cy="3029732"/>
          </a:xfrm>
          <a:prstGeom prst="rect">
            <a:avLst/>
          </a:prstGeom>
        </p:spPr>
        <p:txBody>
          <a:bodyPr anchor="t"/>
          <a:lstStyle/>
          <a:p>
            <a:pPr marL="12700" marR="55880">
              <a:spcBef>
                <a:spcPts val="100"/>
              </a:spcBef>
            </a:pPr>
            <a:r>
              <a:rPr lang="en-AU" sz="1200" dirty="0">
                <a:latin typeface="Proxima Nova Light" panose="02000506030000020004" pitchFamily="2" charset="0"/>
                <a:cs typeface="ProximaNova-Light"/>
              </a:rPr>
              <a:t>80% reduction in data </a:t>
            </a:r>
            <a:br>
              <a:rPr lang="en-AU" sz="1200" dirty="0">
                <a:latin typeface="Proxima Nova Light" panose="02000506030000020004" pitchFamily="2" charset="0"/>
                <a:cs typeface="ProximaNova-Light"/>
              </a:rPr>
            </a:br>
            <a:r>
              <a:rPr lang="en-AU" sz="1200" dirty="0">
                <a:latin typeface="Proxima Nova Light" panose="02000506030000020004" pitchFamily="2" charset="0"/>
                <a:cs typeface="ProximaNova-Light"/>
              </a:rPr>
              <a:t>collation time</a:t>
            </a: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r>
              <a:rPr lang="en-AU" sz="1200" dirty="0">
                <a:latin typeface="Proxima Nova Light" panose="02000506030000020004" pitchFamily="2" charset="0"/>
                <a:cs typeface="ProximaNova-Light"/>
              </a:rPr>
              <a:t>Greater confidence in accuracy and consistency of reports</a:t>
            </a: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r>
              <a:rPr lang="en-AU" sz="1200" dirty="0">
                <a:latin typeface="Proxima Nova Light" panose="02000506030000020004" pitchFamily="2" charset="0"/>
                <a:cs typeface="ProximaNova-Light"/>
              </a:rPr>
              <a:t>Enhanced data analysis and increased data security</a:t>
            </a: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endParaRPr lang="en-AU" sz="1200" dirty="0">
              <a:latin typeface="Proxima Nova Light" panose="02000506030000020004" pitchFamily="2" charset="0"/>
              <a:cs typeface="ProximaNova-Light"/>
            </a:endParaRPr>
          </a:p>
          <a:p>
            <a:pPr marL="12700" marR="55880">
              <a:spcBef>
                <a:spcPts val="100"/>
              </a:spcBef>
            </a:pPr>
            <a:r>
              <a:rPr lang="en-AU" sz="1200" dirty="0">
                <a:latin typeface="Proxima Nova Light" panose="02000506030000020004" pitchFamily="2" charset="0"/>
                <a:cs typeface="ProximaNova-Light"/>
              </a:rPr>
              <a:t>  </a:t>
            </a:r>
          </a:p>
        </p:txBody>
      </p:sp>
      <p:sp>
        <p:nvSpPr>
          <p:cNvPr id="8" name="Text Placeholder 7">
            <a:extLst>
              <a:ext uri="{FF2B5EF4-FFF2-40B4-BE49-F238E27FC236}">
                <a16:creationId xmlns:a16="http://schemas.microsoft.com/office/drawing/2014/main" id="{6EDC4F0C-09BF-A225-E56B-3C48678FF831}"/>
              </a:ext>
            </a:extLst>
          </p:cNvPr>
          <p:cNvSpPr>
            <a:spLocks noGrp="1"/>
          </p:cNvSpPr>
          <p:nvPr>
            <p:ph type="body" sz="quarter" idx="18"/>
          </p:nvPr>
        </p:nvSpPr>
        <p:spPr/>
        <p:txBody>
          <a:bodyPr/>
          <a:lstStyle/>
          <a:p>
            <a:endParaRPr lang="en-US"/>
          </a:p>
        </p:txBody>
      </p:sp>
      <p:sp>
        <p:nvSpPr>
          <p:cNvPr id="1050" name="Text Placeholder 1049">
            <a:extLst>
              <a:ext uri="{FF2B5EF4-FFF2-40B4-BE49-F238E27FC236}">
                <a16:creationId xmlns:a16="http://schemas.microsoft.com/office/drawing/2014/main" id="{571F422A-D40C-2D50-D514-3A6A4F738757}"/>
              </a:ext>
            </a:extLst>
          </p:cNvPr>
          <p:cNvSpPr>
            <a:spLocks noGrp="1"/>
          </p:cNvSpPr>
          <p:nvPr>
            <p:ph type="body" sz="quarter" idx="19"/>
          </p:nvPr>
        </p:nvSpPr>
        <p:spPr>
          <a:prstGeom prst="rect">
            <a:avLst/>
          </a:prstGeom>
        </p:spPr>
        <p:txBody>
          <a:bodyPr/>
          <a:lstStyle/>
          <a:p>
            <a:r>
              <a:rPr lang="en-US" dirty="0">
                <a:latin typeface="Proxima Nova Light" panose="02000506030000020004" pitchFamily="2" charset="0"/>
              </a:rPr>
              <a:t>Give a short introduction and blurb about the company then click the </a:t>
            </a:r>
            <a:r>
              <a:rPr lang="en-US" dirty="0"/>
              <a:t>box </a:t>
            </a:r>
            <a:r>
              <a:rPr lang="en-US" dirty="0">
                <a:latin typeface="Proxima Nova Light" panose="02000506030000020004" pitchFamily="2" charset="0"/>
              </a:rPr>
              <a:t>to the right to add the client logo. You can move the logo under this blurb and the quote to the right, or add the logo to the right of this blurb and the quote underneath if you have space. </a:t>
            </a:r>
          </a:p>
        </p:txBody>
      </p:sp>
      <p:sp>
        <p:nvSpPr>
          <p:cNvPr id="9" name="Text Placeholder 8">
            <a:extLst>
              <a:ext uri="{FF2B5EF4-FFF2-40B4-BE49-F238E27FC236}">
                <a16:creationId xmlns:a16="http://schemas.microsoft.com/office/drawing/2014/main" id="{C62EB74D-37AC-7E87-5970-E9AC990D117F}"/>
              </a:ext>
            </a:extLst>
          </p:cNvPr>
          <p:cNvSpPr>
            <a:spLocks noGrp="1"/>
          </p:cNvSpPr>
          <p:nvPr>
            <p:ph type="body" sz="quarter" idx="20"/>
          </p:nvPr>
        </p:nvSpPr>
        <p:spPr/>
        <p:txBody>
          <a:bodyPr/>
          <a:lstStyle/>
          <a:p>
            <a:endParaRPr lang="en-US"/>
          </a:p>
        </p:txBody>
      </p:sp>
      <p:sp>
        <p:nvSpPr>
          <p:cNvPr id="1087" name="Text Placeholder 1086">
            <a:extLst>
              <a:ext uri="{FF2B5EF4-FFF2-40B4-BE49-F238E27FC236}">
                <a16:creationId xmlns:a16="http://schemas.microsoft.com/office/drawing/2014/main" id="{58836AD1-7398-316B-7800-EE0AEB47AE13}"/>
              </a:ext>
            </a:extLst>
          </p:cNvPr>
          <p:cNvSpPr>
            <a:spLocks noGrp="1"/>
          </p:cNvSpPr>
          <p:nvPr>
            <p:ph type="body" sz="quarter" idx="21"/>
          </p:nvPr>
        </p:nvSpPr>
        <p:spPr/>
        <p:txBody>
          <a:bodyPr/>
          <a:lstStyle/>
          <a:p>
            <a:r>
              <a:rPr lang="en-US" dirty="0">
                <a:solidFill>
                  <a:schemeClr val="bg1"/>
                </a:solidFill>
                <a:latin typeface="Proxima Nova Light" panose="02000506030000020004" pitchFamily="2" charset="0"/>
              </a:rPr>
              <a:t>Objective: entirely paper-free board meetings to achieve simple, interactive reporting, putting the right information at the executive’s fingertips.</a:t>
            </a:r>
          </a:p>
          <a:p>
            <a:endParaRPr lang="en-US" dirty="0">
              <a:solidFill>
                <a:schemeClr val="bg1"/>
              </a:solidFill>
              <a:latin typeface="Proxima Nova Light" panose="02000506030000020004" pitchFamily="2" charset="0"/>
            </a:endParaRPr>
          </a:p>
        </p:txBody>
      </p:sp>
      <p:sp>
        <p:nvSpPr>
          <p:cNvPr id="22" name="Text Placeholder 21">
            <a:extLst>
              <a:ext uri="{FF2B5EF4-FFF2-40B4-BE49-F238E27FC236}">
                <a16:creationId xmlns:a16="http://schemas.microsoft.com/office/drawing/2014/main" id="{B54C3BEB-C5BD-57D5-4BA4-B424F63BA712}"/>
              </a:ext>
            </a:extLst>
          </p:cNvPr>
          <p:cNvSpPr>
            <a:spLocks noGrp="1"/>
          </p:cNvSpPr>
          <p:nvPr>
            <p:ph type="body" sz="quarter" idx="22"/>
          </p:nvPr>
        </p:nvSpPr>
        <p:spPr/>
        <p:txBody>
          <a:bodyPr/>
          <a:lstStyle/>
          <a:p>
            <a:endParaRPr lang="en-US"/>
          </a:p>
        </p:txBody>
      </p:sp>
      <p:sp>
        <p:nvSpPr>
          <p:cNvPr id="6" name="Text Placeholder 3">
            <a:extLst>
              <a:ext uri="{FF2B5EF4-FFF2-40B4-BE49-F238E27FC236}">
                <a16:creationId xmlns:a16="http://schemas.microsoft.com/office/drawing/2014/main" id="{39458277-9BDC-A4ED-3934-2961CCDB7C8F}"/>
              </a:ext>
            </a:extLst>
          </p:cNvPr>
          <p:cNvSpPr txBox="1">
            <a:spLocks/>
          </p:cNvSpPr>
          <p:nvPr/>
        </p:nvSpPr>
        <p:spPr>
          <a:xfrm>
            <a:off x="7366884" y="4591530"/>
            <a:ext cx="1687308" cy="3123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u="none" strike="noStrike" kern="1200" cap="none" spc="0" normalizeH="0" baseline="0" noProof="0" dirty="0">
              <a:ln>
                <a:noFill/>
              </a:ln>
              <a:solidFill>
                <a:srgbClr val="373C3C"/>
              </a:solidFill>
              <a:effectLst/>
              <a:uLnTx/>
              <a:uFillTx/>
              <a:latin typeface="Proxima Nova Rg" panose="02000506030000020004" pitchFamily="2" charset="0"/>
              <a:ea typeface="+mn-ea"/>
              <a:cs typeface="+mn-cs"/>
            </a:endParaRPr>
          </a:p>
        </p:txBody>
      </p:sp>
      <p:pic>
        <p:nvPicPr>
          <p:cNvPr id="36" name="Graphic 35" descr="Shield Tick outline">
            <a:extLst>
              <a:ext uri="{FF2B5EF4-FFF2-40B4-BE49-F238E27FC236}">
                <a16:creationId xmlns:a16="http://schemas.microsoft.com/office/drawing/2014/main" id="{4752786C-D1F6-5CB2-A482-83AC0B7D5C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1725" y="3560063"/>
            <a:ext cx="467145" cy="467145"/>
          </a:xfrm>
          <a:prstGeom prst="rect">
            <a:avLst/>
          </a:prstGeom>
        </p:spPr>
      </p:pic>
      <p:pic>
        <p:nvPicPr>
          <p:cNvPr id="37" name="Graphic 36" descr="Shield Tick outline">
            <a:extLst>
              <a:ext uri="{FF2B5EF4-FFF2-40B4-BE49-F238E27FC236}">
                <a16:creationId xmlns:a16="http://schemas.microsoft.com/office/drawing/2014/main" id="{66B26948-53DD-86C4-8290-EC0E74FA1F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9512" y="4171413"/>
            <a:ext cx="467145" cy="467145"/>
          </a:xfrm>
          <a:prstGeom prst="rect">
            <a:avLst/>
          </a:prstGeom>
        </p:spPr>
      </p:pic>
      <p:pic>
        <p:nvPicPr>
          <p:cNvPr id="38" name="Graphic 37" descr="Shield Tick outline">
            <a:extLst>
              <a:ext uri="{FF2B5EF4-FFF2-40B4-BE49-F238E27FC236}">
                <a16:creationId xmlns:a16="http://schemas.microsoft.com/office/drawing/2014/main" id="{43759AB9-7C28-429A-2D1E-8FFCB71A1F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9512" y="4747729"/>
            <a:ext cx="467145" cy="467145"/>
          </a:xfrm>
          <a:prstGeom prst="rect">
            <a:avLst/>
          </a:prstGeom>
        </p:spPr>
      </p:pic>
      <p:pic>
        <p:nvPicPr>
          <p:cNvPr id="40" name="Picture 39" descr="A close-up of a logo&#10;&#10;Description automatically generated">
            <a:extLst>
              <a:ext uri="{FF2B5EF4-FFF2-40B4-BE49-F238E27FC236}">
                <a16:creationId xmlns:a16="http://schemas.microsoft.com/office/drawing/2014/main" id="{8FD6BB93-625A-10A4-B85F-40544E6C5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8578" y="5640840"/>
            <a:ext cx="837902" cy="175895"/>
          </a:xfrm>
          <a:prstGeom prst="rect">
            <a:avLst/>
          </a:prstGeom>
        </p:spPr>
      </p:pic>
      <p:pic>
        <p:nvPicPr>
          <p:cNvPr id="46" name="Picture 45" descr="A logo of a company&#10;&#10;Description automatically generated">
            <a:extLst>
              <a:ext uri="{FF2B5EF4-FFF2-40B4-BE49-F238E27FC236}">
                <a16:creationId xmlns:a16="http://schemas.microsoft.com/office/drawing/2014/main" id="{C88A934B-50E2-DF47-A06A-F45998DB1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5695" y="5898730"/>
            <a:ext cx="763472" cy="617191"/>
          </a:xfrm>
          <a:prstGeom prst="rect">
            <a:avLst/>
          </a:prstGeom>
        </p:spPr>
      </p:pic>
      <p:pic>
        <p:nvPicPr>
          <p:cNvPr id="52" name="Graphic 51">
            <a:extLst>
              <a:ext uri="{FF2B5EF4-FFF2-40B4-BE49-F238E27FC236}">
                <a16:creationId xmlns:a16="http://schemas.microsoft.com/office/drawing/2014/main" id="{A8AF458A-90E4-5DE9-7CDB-E886C05B80E7}"/>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36888" y="3624391"/>
            <a:ext cx="426840" cy="426840"/>
          </a:xfrm>
          <a:prstGeom prst="rect">
            <a:avLst/>
          </a:prstGeom>
        </p:spPr>
      </p:pic>
      <p:pic>
        <p:nvPicPr>
          <p:cNvPr id="53" name="Graphic 52">
            <a:extLst>
              <a:ext uri="{FF2B5EF4-FFF2-40B4-BE49-F238E27FC236}">
                <a16:creationId xmlns:a16="http://schemas.microsoft.com/office/drawing/2014/main" id="{C23D294D-FCDE-25D1-5B74-6FFC54180E1B}"/>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63094" y="4383711"/>
            <a:ext cx="523488" cy="523488"/>
          </a:xfrm>
          <a:prstGeom prst="rect">
            <a:avLst/>
          </a:prstGeom>
        </p:spPr>
      </p:pic>
      <p:pic>
        <p:nvPicPr>
          <p:cNvPr id="55" name="Graphic 54">
            <a:extLst>
              <a:ext uri="{FF2B5EF4-FFF2-40B4-BE49-F238E27FC236}">
                <a16:creationId xmlns:a16="http://schemas.microsoft.com/office/drawing/2014/main" id="{B0DCE172-871D-CD18-6755-A29CE07EF00B}"/>
              </a:ext>
            </a:extLst>
          </p:cNvPr>
          <p:cNvPicPr>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31775" y="5322095"/>
            <a:ext cx="426840" cy="426840"/>
          </a:xfrm>
          <a:prstGeom prst="rect">
            <a:avLst/>
          </a:prstGeom>
        </p:spPr>
      </p:pic>
      <p:pic>
        <p:nvPicPr>
          <p:cNvPr id="56" name="Graphic 55">
            <a:extLst>
              <a:ext uri="{FF2B5EF4-FFF2-40B4-BE49-F238E27FC236}">
                <a16:creationId xmlns:a16="http://schemas.microsoft.com/office/drawing/2014/main" id="{DBB98AD0-D96C-8F2D-4E99-773F4EB225D0}"/>
              </a:ext>
            </a:extLst>
          </p:cNvPr>
          <p:cNvPicPr>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246915" y="3547800"/>
            <a:ext cx="581031" cy="633658"/>
          </a:xfrm>
          <a:prstGeom prst="rect">
            <a:avLst/>
          </a:prstGeom>
        </p:spPr>
      </p:pic>
      <p:pic>
        <p:nvPicPr>
          <p:cNvPr id="57" name="Graphic 56">
            <a:extLst>
              <a:ext uri="{FF2B5EF4-FFF2-40B4-BE49-F238E27FC236}">
                <a16:creationId xmlns:a16="http://schemas.microsoft.com/office/drawing/2014/main" id="{7812D29C-7307-D731-E3E7-8AA2FA8A5DBF}"/>
              </a:ext>
            </a:extLst>
          </p:cNvPr>
          <p:cNvPicPr>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230008" y="4218330"/>
            <a:ext cx="595362" cy="595362"/>
          </a:xfrm>
          <a:prstGeom prst="rect">
            <a:avLst/>
          </a:prstGeom>
        </p:spPr>
      </p:pic>
      <p:pic>
        <p:nvPicPr>
          <p:cNvPr id="58" name="Graphic 57">
            <a:extLst>
              <a:ext uri="{FF2B5EF4-FFF2-40B4-BE49-F238E27FC236}">
                <a16:creationId xmlns:a16="http://schemas.microsoft.com/office/drawing/2014/main" id="{AF1F0599-C3F5-F262-8182-138D39D393D8}"/>
              </a:ext>
            </a:extLst>
          </p:cNvPr>
          <p:cNvPicPr>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262157" y="4903928"/>
            <a:ext cx="550545" cy="550547"/>
          </a:xfrm>
          <a:prstGeom prst="rect">
            <a:avLst/>
          </a:prstGeom>
        </p:spPr>
      </p:pic>
      <p:sp>
        <p:nvSpPr>
          <p:cNvPr id="2" name="Rounded Rectangle 1">
            <a:extLst>
              <a:ext uri="{FF2B5EF4-FFF2-40B4-BE49-F238E27FC236}">
                <a16:creationId xmlns:a16="http://schemas.microsoft.com/office/drawing/2014/main" id="{DC5402AB-43FF-9815-B12C-FD107BD7CB3D}"/>
              </a:ext>
            </a:extLst>
          </p:cNvPr>
          <p:cNvSpPr/>
          <p:nvPr/>
        </p:nvSpPr>
        <p:spPr>
          <a:xfrm>
            <a:off x="12445340" y="-14791"/>
            <a:ext cx="2149434" cy="3312357"/>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95F1C9-6F09-5302-4172-97514D4BE48E}"/>
              </a:ext>
            </a:extLst>
          </p:cNvPr>
          <p:cNvSpPr txBox="1"/>
          <p:nvPr/>
        </p:nvSpPr>
        <p:spPr>
          <a:xfrm>
            <a:off x="12636901" y="228889"/>
            <a:ext cx="1862870" cy="2862322"/>
          </a:xfrm>
          <a:prstGeom prst="rect">
            <a:avLst/>
          </a:prstGeom>
          <a:noFill/>
        </p:spPr>
        <p:txBody>
          <a:bodyPr wrap="square">
            <a:spAutoFit/>
          </a:bodyPr>
          <a:lstStyle/>
          <a:p>
            <a:r>
              <a:rPr lang="en-ZA" sz="1200" dirty="0">
                <a:solidFill>
                  <a:schemeClr val="accent3"/>
                </a:solidFill>
                <a:latin typeface="Proxima Nova Rg" panose="02000506030000020004" pitchFamily="2" charset="0"/>
              </a:rPr>
              <a:t>To replace icons with grey icons:</a:t>
            </a:r>
          </a:p>
          <a:p>
            <a:endParaRPr lang="en-ZA" sz="1200" dirty="0">
              <a:solidFill>
                <a:schemeClr val="accent3"/>
              </a:solidFill>
              <a:latin typeface="Proxima Nova Rg"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Select a grey icon from the icons above this page.</a:t>
            </a:r>
          </a:p>
          <a:p>
            <a:pPr marL="171450" indent="-171450">
              <a:buFont typeface="Arial" panose="020B0604020202020204" pitchFamily="34" charset="0"/>
              <a:buChar char="•"/>
            </a:pPr>
            <a:endParaRPr lang="en-ZA" sz="1200" dirty="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Hold the shift key, click and drag the white box down.</a:t>
            </a:r>
          </a:p>
          <a:p>
            <a:pPr marL="171450" indent="-171450">
              <a:buFont typeface="Arial" panose="020B0604020202020204" pitchFamily="34" charset="0"/>
              <a:buChar char="•"/>
            </a:pPr>
            <a:endParaRPr lang="en-ZA" sz="1200" dirty="0">
              <a:solidFill>
                <a:schemeClr val="bg1"/>
              </a:solidFill>
              <a:latin typeface="Proxima Nova Light" panose="02000506030000020004" pitchFamily="2" charset="0"/>
            </a:endParaRPr>
          </a:p>
          <a:p>
            <a:pPr marL="171450" indent="-171450">
              <a:buFont typeface="Arial" panose="020B0604020202020204" pitchFamily="34" charset="0"/>
              <a:buChar char="•"/>
            </a:pPr>
            <a:r>
              <a:rPr lang="en-ZA" sz="1200" dirty="0">
                <a:solidFill>
                  <a:schemeClr val="bg1"/>
                </a:solidFill>
                <a:latin typeface="Proxima Nova Light" panose="02000506030000020004" pitchFamily="2" charset="0"/>
              </a:rPr>
              <a:t>Stop dragging when the white box aligns with the top of the page.</a:t>
            </a:r>
          </a:p>
        </p:txBody>
      </p:sp>
      <p:grpSp>
        <p:nvGrpSpPr>
          <p:cNvPr id="10" name="Group 9">
            <a:extLst>
              <a:ext uri="{FF2B5EF4-FFF2-40B4-BE49-F238E27FC236}">
                <a16:creationId xmlns:a16="http://schemas.microsoft.com/office/drawing/2014/main" id="{3BB94379-56AC-7D95-B42F-276D05FA225E}"/>
              </a:ext>
            </a:extLst>
          </p:cNvPr>
          <p:cNvGrpSpPr/>
          <p:nvPr/>
        </p:nvGrpSpPr>
        <p:grpSpPr>
          <a:xfrm>
            <a:off x="7096841" y="-1022040"/>
            <a:ext cx="668630" cy="862094"/>
            <a:chOff x="7096841" y="-1022040"/>
            <a:chExt cx="668630" cy="862094"/>
          </a:xfrm>
        </p:grpSpPr>
        <p:sp>
          <p:nvSpPr>
            <p:cNvPr id="11" name="Rounded Rectangle 10">
              <a:extLst>
                <a:ext uri="{FF2B5EF4-FFF2-40B4-BE49-F238E27FC236}">
                  <a16:creationId xmlns:a16="http://schemas.microsoft.com/office/drawing/2014/main" id="{EE2B5460-C511-CE4C-C1C7-962C2CCE0B0B}"/>
                </a:ext>
              </a:extLst>
            </p:cNvPr>
            <p:cNvSpPr/>
            <p:nvPr/>
          </p:nvSpPr>
          <p:spPr>
            <a:xfrm>
              <a:off x="7106671" y="-1022040"/>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12" name="Picture 11" descr="A green sign with white text&#10;&#10;Description automatically generated">
              <a:extLst>
                <a:ext uri="{FF2B5EF4-FFF2-40B4-BE49-F238E27FC236}">
                  <a16:creationId xmlns:a16="http://schemas.microsoft.com/office/drawing/2014/main" id="{C20516F8-4C0A-B635-CB79-B0558A50CCE4}"/>
                </a:ext>
              </a:extLst>
            </p:cNvPr>
            <p:cNvPicPr>
              <a:picLocks noChangeAspect="1"/>
            </p:cNvPicPr>
            <p:nvPr/>
          </p:nvPicPr>
          <p:blipFill>
            <a:blip r:embed="rId18" cstate="print">
              <a:alphaModFix amt="50000"/>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a:ext>
              </a:extLst>
            </a:blip>
            <a:srcRect t="4496" r="975" b="7087"/>
            <a:stretch/>
          </p:blipFill>
          <p:spPr>
            <a:xfrm>
              <a:off x="7157669" y="-878737"/>
              <a:ext cx="537145" cy="314325"/>
            </a:xfrm>
            <a:prstGeom prst="rect">
              <a:avLst/>
            </a:prstGeom>
          </p:spPr>
        </p:pic>
        <p:sp>
          <p:nvSpPr>
            <p:cNvPr id="14" name="TextBox 13">
              <a:extLst>
                <a:ext uri="{FF2B5EF4-FFF2-40B4-BE49-F238E27FC236}">
                  <a16:creationId xmlns:a16="http://schemas.microsoft.com/office/drawing/2014/main" id="{1595CEBD-6FF7-F248-2818-D5F8AACF3D56}"/>
                </a:ext>
              </a:extLst>
            </p:cNvPr>
            <p:cNvSpPr txBox="1"/>
            <p:nvPr/>
          </p:nvSpPr>
          <p:spPr>
            <a:xfrm>
              <a:off x="7096841" y="-528967"/>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Strategy &amp; </a:t>
              </a:r>
            </a:p>
            <a:p>
              <a:pPr algn="ctr"/>
              <a:r>
                <a:rPr lang="en-US" sz="800" b="0" i="0" dirty="0">
                  <a:solidFill>
                    <a:srgbClr val="6E7878"/>
                  </a:solidFill>
                  <a:latin typeface="Proxima Nova Rg" panose="02000506030000020004" pitchFamily="2" charset="0"/>
                </a:rPr>
                <a:t>Advisory</a:t>
              </a:r>
              <a:endParaRPr lang="en-AE" sz="800" b="0" i="0">
                <a:solidFill>
                  <a:srgbClr val="6E7878"/>
                </a:solidFill>
                <a:latin typeface="Proxima Nova Rg" panose="02000506030000020004" pitchFamily="2" charset="0"/>
              </a:endParaRPr>
            </a:p>
          </p:txBody>
        </p:sp>
      </p:grpSp>
      <p:grpSp>
        <p:nvGrpSpPr>
          <p:cNvPr id="21" name="Group 20">
            <a:extLst>
              <a:ext uri="{FF2B5EF4-FFF2-40B4-BE49-F238E27FC236}">
                <a16:creationId xmlns:a16="http://schemas.microsoft.com/office/drawing/2014/main" id="{239BB7C2-FC8E-57A5-55ED-B5455BA3ECDE}"/>
              </a:ext>
            </a:extLst>
          </p:cNvPr>
          <p:cNvGrpSpPr/>
          <p:nvPr/>
        </p:nvGrpSpPr>
        <p:grpSpPr>
          <a:xfrm>
            <a:off x="7850741" y="-1023915"/>
            <a:ext cx="660292" cy="862094"/>
            <a:chOff x="7850741" y="-1023915"/>
            <a:chExt cx="660292" cy="862094"/>
          </a:xfrm>
        </p:grpSpPr>
        <p:sp>
          <p:nvSpPr>
            <p:cNvPr id="24" name="Rounded Rectangle 23">
              <a:extLst>
                <a:ext uri="{FF2B5EF4-FFF2-40B4-BE49-F238E27FC236}">
                  <a16:creationId xmlns:a16="http://schemas.microsoft.com/office/drawing/2014/main" id="{006D4CA0-68D8-7EFD-2B3B-6A7ED97263FD}"/>
                </a:ext>
              </a:extLst>
            </p:cNvPr>
            <p:cNvSpPr/>
            <p:nvPr/>
          </p:nvSpPr>
          <p:spPr>
            <a:xfrm>
              <a:off x="7850741" y="-102391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7" name="Picture 26" descr="A blue and white sign with a white graphic and a white arrow&#10;&#10;Description automatically generated with medium confidence">
              <a:extLst>
                <a:ext uri="{FF2B5EF4-FFF2-40B4-BE49-F238E27FC236}">
                  <a16:creationId xmlns:a16="http://schemas.microsoft.com/office/drawing/2014/main" id="{D53CF580-9B22-F44D-8FAD-A81E2B7662CF}"/>
                </a:ext>
              </a:extLst>
            </p:cNvPr>
            <p:cNvPicPr>
              <a:picLocks noChangeAspect="1"/>
            </p:cNvPicPr>
            <p:nvPr/>
          </p:nvPicPr>
          <p:blipFill>
            <a:blip r:embed="rId20" cstate="print">
              <a:alphaModFix amt="65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a:ext>
              </a:extLst>
            </a:blip>
            <a:srcRect l="1319" t="3857" r="490" b="538"/>
            <a:stretch/>
          </p:blipFill>
          <p:spPr>
            <a:xfrm>
              <a:off x="7917273" y="-871861"/>
              <a:ext cx="525736" cy="313398"/>
            </a:xfrm>
            <a:prstGeom prst="rect">
              <a:avLst/>
            </a:prstGeom>
          </p:spPr>
        </p:pic>
        <p:sp>
          <p:nvSpPr>
            <p:cNvPr id="33" name="TextBox 32">
              <a:extLst>
                <a:ext uri="{FF2B5EF4-FFF2-40B4-BE49-F238E27FC236}">
                  <a16:creationId xmlns:a16="http://schemas.microsoft.com/office/drawing/2014/main" id="{BDBC0FA9-0F24-7598-E1E4-A6B0B117E6D7}"/>
                </a:ext>
              </a:extLst>
            </p:cNvPr>
            <p:cNvSpPr txBox="1"/>
            <p:nvPr/>
          </p:nvSpPr>
          <p:spPr>
            <a:xfrm>
              <a:off x="7852233" y="-522091"/>
              <a:ext cx="658800" cy="246221"/>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Analysis &amp;</a:t>
              </a:r>
            </a:p>
            <a:p>
              <a:pPr algn="ctr"/>
              <a:r>
                <a:rPr lang="en-US" sz="800" b="0" i="0" dirty="0">
                  <a:solidFill>
                    <a:srgbClr val="6E7878"/>
                  </a:solidFill>
                  <a:latin typeface="Proxima Nova Rg" panose="02000506030000020004" pitchFamily="2" charset="0"/>
                </a:rPr>
                <a:t>Consulting</a:t>
              </a:r>
              <a:endParaRPr lang="en-AE" sz="800" b="0" i="0">
                <a:solidFill>
                  <a:srgbClr val="6E7878"/>
                </a:solidFill>
                <a:latin typeface="Proxima Nova Rg" panose="02000506030000020004" pitchFamily="2" charset="0"/>
              </a:endParaRPr>
            </a:p>
          </p:txBody>
        </p:sp>
      </p:grpSp>
      <p:grpSp>
        <p:nvGrpSpPr>
          <p:cNvPr id="34" name="Group 33">
            <a:extLst>
              <a:ext uri="{FF2B5EF4-FFF2-40B4-BE49-F238E27FC236}">
                <a16:creationId xmlns:a16="http://schemas.microsoft.com/office/drawing/2014/main" id="{F49C5C42-6B87-FBA0-8694-7821B3221DD1}"/>
              </a:ext>
            </a:extLst>
          </p:cNvPr>
          <p:cNvGrpSpPr/>
          <p:nvPr/>
        </p:nvGrpSpPr>
        <p:grpSpPr>
          <a:xfrm>
            <a:off x="9338882" y="-1023835"/>
            <a:ext cx="658800" cy="862094"/>
            <a:chOff x="9338882" y="-1023835"/>
            <a:chExt cx="658800" cy="862094"/>
          </a:xfrm>
        </p:grpSpPr>
        <p:sp>
          <p:nvSpPr>
            <p:cNvPr id="35" name="Rounded Rectangle 34">
              <a:extLst>
                <a:ext uri="{FF2B5EF4-FFF2-40B4-BE49-F238E27FC236}">
                  <a16:creationId xmlns:a16="http://schemas.microsoft.com/office/drawing/2014/main" id="{88E59E0B-4E1F-5DDE-AB1E-945317BCBDF9}"/>
                </a:ext>
              </a:extLst>
            </p:cNvPr>
            <p:cNvSpPr/>
            <p:nvPr/>
          </p:nvSpPr>
          <p:spPr>
            <a:xfrm>
              <a:off x="9338882" y="-10238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39" name="Picture 38" descr="A blue and white sign with a magnifying glass and graph&#10;&#10;Description automatically generated">
              <a:extLst>
                <a:ext uri="{FF2B5EF4-FFF2-40B4-BE49-F238E27FC236}">
                  <a16:creationId xmlns:a16="http://schemas.microsoft.com/office/drawing/2014/main" id="{E3439404-8535-B1FF-9CF7-692A1178C094}"/>
                </a:ext>
              </a:extLst>
            </p:cNvPr>
            <p:cNvPicPr>
              <a:picLocks noChangeAspect="1"/>
            </p:cNvPicPr>
            <p:nvPr/>
          </p:nvPicPr>
          <p:blipFill>
            <a:blip r:embed="rId22" cstate="print">
              <a:alphaModFix amt="50000"/>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a:ext>
              </a:extLst>
            </a:blip>
            <a:srcRect t="1890" b="543"/>
            <a:stretch/>
          </p:blipFill>
          <p:spPr>
            <a:xfrm>
              <a:off x="9404311" y="-871861"/>
              <a:ext cx="529200" cy="312852"/>
            </a:xfrm>
            <a:prstGeom prst="rect">
              <a:avLst/>
            </a:prstGeom>
          </p:spPr>
        </p:pic>
        <p:sp>
          <p:nvSpPr>
            <p:cNvPr id="49" name="TextBox 48">
              <a:extLst>
                <a:ext uri="{FF2B5EF4-FFF2-40B4-BE49-F238E27FC236}">
                  <a16:creationId xmlns:a16="http://schemas.microsoft.com/office/drawing/2014/main" id="{13A57296-FD8D-80B7-43B7-48D23CB70706}"/>
                </a:ext>
              </a:extLst>
            </p:cNvPr>
            <p:cNvSpPr txBox="1"/>
            <p:nvPr/>
          </p:nvSpPr>
          <p:spPr>
            <a:xfrm>
              <a:off x="9353282" y="-522091"/>
              <a:ext cx="6300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Data &amp;</a:t>
              </a:r>
            </a:p>
            <a:p>
              <a:pPr algn="ctr"/>
              <a:r>
                <a:rPr lang="en-US" sz="800" b="0" i="0" dirty="0">
                  <a:solidFill>
                    <a:srgbClr val="6E7878"/>
                  </a:solidFill>
                  <a:latin typeface="Proxima Nova Rg" panose="02000506030000020004" pitchFamily="2" charset="0"/>
                </a:rPr>
                <a:t>Analytics</a:t>
              </a:r>
              <a:endParaRPr lang="en-AE" sz="800" b="0" i="0">
                <a:solidFill>
                  <a:srgbClr val="6E7878"/>
                </a:solidFill>
                <a:latin typeface="Proxima Nova Rg" panose="02000506030000020004" pitchFamily="2" charset="0"/>
              </a:endParaRPr>
            </a:p>
          </p:txBody>
        </p:sp>
      </p:grpSp>
      <p:grpSp>
        <p:nvGrpSpPr>
          <p:cNvPr id="50" name="Group 49">
            <a:extLst>
              <a:ext uri="{FF2B5EF4-FFF2-40B4-BE49-F238E27FC236}">
                <a16:creationId xmlns:a16="http://schemas.microsoft.com/office/drawing/2014/main" id="{5C6D335C-A363-C210-BE55-472CF570AA51}"/>
              </a:ext>
            </a:extLst>
          </p:cNvPr>
          <p:cNvGrpSpPr/>
          <p:nvPr/>
        </p:nvGrpSpPr>
        <p:grpSpPr>
          <a:xfrm>
            <a:off x="8593631" y="-1019735"/>
            <a:ext cx="667927" cy="862094"/>
            <a:chOff x="8593631" y="-1019735"/>
            <a:chExt cx="667927" cy="862094"/>
          </a:xfrm>
        </p:grpSpPr>
        <p:sp>
          <p:nvSpPr>
            <p:cNvPr id="51" name="Rounded Rectangle 50">
              <a:extLst>
                <a:ext uri="{FF2B5EF4-FFF2-40B4-BE49-F238E27FC236}">
                  <a16:creationId xmlns:a16="http://schemas.microsoft.com/office/drawing/2014/main" id="{67378B5C-64FF-E055-88F8-7B87B51752F7}"/>
                </a:ext>
              </a:extLst>
            </p:cNvPr>
            <p:cNvSpPr/>
            <p:nvPr/>
          </p:nvSpPr>
          <p:spPr>
            <a:xfrm>
              <a:off x="8593631" y="-1019735"/>
              <a:ext cx="658800" cy="86209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54" name="Picture 53" descr="A computer with a gear and a symbol&#10;&#10;Description automatically generated with medium confidence">
              <a:extLst>
                <a:ext uri="{FF2B5EF4-FFF2-40B4-BE49-F238E27FC236}">
                  <a16:creationId xmlns:a16="http://schemas.microsoft.com/office/drawing/2014/main" id="{39C164C4-7C15-0E62-A05B-D29ED2EF6DE4}"/>
                </a:ext>
              </a:extLst>
            </p:cNvPr>
            <p:cNvPicPr>
              <a:picLocks noChangeAspect="1"/>
            </p:cNvPicPr>
            <p:nvPr/>
          </p:nvPicPr>
          <p:blipFill>
            <a:blip r:embed="rId24" cstate="print">
              <a:alphaModFix amt="50000"/>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a:ext>
              </a:extLst>
            </a:blip>
            <a:srcRect l="3905" t="4496" r="2723" b="4769"/>
            <a:stretch/>
          </p:blipFill>
          <p:spPr>
            <a:xfrm>
              <a:off x="8659060" y="-871861"/>
              <a:ext cx="529200" cy="312587"/>
            </a:xfrm>
            <a:prstGeom prst="rect">
              <a:avLst/>
            </a:prstGeom>
          </p:spPr>
        </p:pic>
        <p:sp>
          <p:nvSpPr>
            <p:cNvPr id="59" name="TextBox 58">
              <a:extLst>
                <a:ext uri="{FF2B5EF4-FFF2-40B4-BE49-F238E27FC236}">
                  <a16:creationId xmlns:a16="http://schemas.microsoft.com/office/drawing/2014/main" id="{13D809D5-5C98-9D51-E35B-B4B93C78EA23}"/>
                </a:ext>
              </a:extLst>
            </p:cNvPr>
            <p:cNvSpPr txBox="1"/>
            <p:nvPr/>
          </p:nvSpPr>
          <p:spPr>
            <a:xfrm>
              <a:off x="8602758" y="-522091"/>
              <a:ext cx="658800" cy="244800"/>
            </a:xfrm>
            <a:prstGeom prst="rect">
              <a:avLst/>
            </a:prstGeom>
            <a:noFill/>
          </p:spPr>
          <p:txBody>
            <a:bodyPr wrap="square" lIns="0" tIns="0" rIns="0" bIns="0">
              <a:spAutoFit/>
            </a:bodyPr>
            <a:lstStyle/>
            <a:p>
              <a:pPr algn="ctr"/>
              <a:r>
                <a:rPr lang="en-US" sz="800" b="0" i="0" dirty="0">
                  <a:solidFill>
                    <a:srgbClr val="6E7878"/>
                  </a:solidFill>
                  <a:latin typeface="Proxima Nova Rg" panose="02000506030000020004" pitchFamily="2" charset="0"/>
                </a:rPr>
                <a:t>Software</a:t>
              </a:r>
            </a:p>
            <a:p>
              <a:pPr algn="ctr"/>
              <a:r>
                <a:rPr lang="en-US" sz="800" b="0" i="0" dirty="0">
                  <a:solidFill>
                    <a:srgbClr val="6E7878"/>
                  </a:solidFill>
                  <a:latin typeface="Proxima Nova Rg" panose="02000506030000020004" pitchFamily="2" charset="0"/>
                </a:rPr>
                <a:t>Development</a:t>
              </a:r>
              <a:endParaRPr lang="en-AE" sz="800" b="0" i="0">
                <a:solidFill>
                  <a:srgbClr val="6E7878"/>
                </a:solidFill>
                <a:latin typeface="Proxima Nova Rg" panose="02000506030000020004" pitchFamily="2" charset="0"/>
              </a:endParaRPr>
            </a:p>
          </p:txBody>
        </p:sp>
      </p:grpSp>
    </p:spTree>
    <p:extLst>
      <p:ext uri="{BB962C8B-B14F-4D97-AF65-F5344CB8AC3E}">
        <p14:creationId xmlns:p14="http://schemas.microsoft.com/office/powerpoint/2010/main" val="3070732218"/>
      </p:ext>
    </p:extLst>
  </p:cSld>
  <p:clrMapOvr>
    <a:masterClrMapping/>
  </p:clrMapOvr>
</p:sld>
</file>

<file path=ppt/theme/theme1.xml><?xml version="1.0" encoding="utf-8"?>
<a:theme xmlns:a="http://schemas.openxmlformats.org/drawingml/2006/main" name="1. Cover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Proxima Nova Rg">
      <a:majorFont>
        <a:latin typeface="Proxima Nova Rg"/>
        <a:ea typeface=""/>
        <a:cs typeface=""/>
      </a:majorFont>
      <a:minorFont>
        <a:latin typeface="Proxima Nova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DEBD2BAC-DEAE-8644-BEC6-2D250FF12B24}"/>
    </a:ext>
  </a:extLst>
</a:theme>
</file>

<file path=ppt/theme/theme10.xml><?xml version="1.0" encoding="utf-8"?>
<a:theme xmlns:a="http://schemas.openxmlformats.org/drawingml/2006/main" name="10. Map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6D5DC46B-CB3B-174D-AE47-D33984B5EFD5}"/>
    </a:ext>
  </a:extLst>
</a:theme>
</file>

<file path=ppt/theme/theme11.xml><?xml version="1.0" encoding="utf-8"?>
<a:theme xmlns:a="http://schemas.openxmlformats.org/drawingml/2006/main" name="11. Case study ">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CFB22DEB-793A-934E-8702-A2265817DA34}"/>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 Agenda and content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6E8929C0-F3A4-3D4D-A4F4-FD687D1AF6A9}"/>
    </a:ext>
  </a:extLst>
</a:theme>
</file>

<file path=ppt/theme/theme3.xml><?xml version="1.0" encoding="utf-8"?>
<a:theme xmlns:a="http://schemas.openxmlformats.org/drawingml/2006/main" name="3. Skyline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Proxima Nova Lt">
      <a:majorFont>
        <a:latin typeface="Proxima Nova Lt"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roxima Nova Lt"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35433E82-F7AC-5048-BDF2-723BEF15D5B2}"/>
    </a:ext>
  </a:extLst>
</a:theme>
</file>

<file path=ppt/theme/theme4.xml><?xml version="1.0" encoding="utf-8"?>
<a:theme xmlns:a="http://schemas.openxmlformats.org/drawingml/2006/main" name="4. White + green line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F6CEDDE6-7E62-D74A-89DA-C58C185F1888}"/>
    </a:ext>
  </a:extLst>
</a:theme>
</file>

<file path=ppt/theme/theme5.xml><?xml version="1.0" encoding="utf-8"?>
<a:theme xmlns:a="http://schemas.openxmlformats.org/drawingml/2006/main" name="5. White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D69BC833-344E-CB46-A2FD-8DBFC411D05C}"/>
    </a:ext>
  </a:extLst>
</a:theme>
</file>

<file path=ppt/theme/theme6.xml><?xml version="1.0" encoding="utf-8"?>
<a:theme xmlns:a="http://schemas.openxmlformats.org/drawingml/2006/main" name="6. Green Strip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51CF16A0-9069-1440-82E9-25C660093D8C}"/>
    </a:ext>
  </a:extLst>
</a:theme>
</file>

<file path=ppt/theme/theme7.xml><?xml version="1.0" encoding="utf-8"?>
<a:theme xmlns:a="http://schemas.openxmlformats.org/drawingml/2006/main" name="7. Green + Skyline Strip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013138A7-EE26-3545-B2DC-5D92A57BC5FD}"/>
    </a:ext>
  </a:extLst>
</a:theme>
</file>

<file path=ppt/theme/theme8.xml><?xml version="1.0" encoding="utf-8"?>
<a:theme xmlns:a="http://schemas.openxmlformats.org/drawingml/2006/main" name="8. Green content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03FFB907-7E5F-F44C-A049-57A94452F85C}"/>
    </a:ext>
  </a:extLst>
</a:theme>
</file>

<file path=ppt/theme/theme9.xml><?xml version="1.0" encoding="utf-8"?>
<a:theme xmlns:a="http://schemas.openxmlformats.org/drawingml/2006/main" name="9. Grey contents pages">
  <a:themeElements>
    <a:clrScheme name="Open Box Colours">
      <a:dk1>
        <a:srgbClr val="373C3C"/>
      </a:dk1>
      <a:lt1>
        <a:srgbClr val="FFFFFF"/>
      </a:lt1>
      <a:dk2>
        <a:srgbClr val="6E7878"/>
      </a:dk2>
      <a:lt2>
        <a:srgbClr val="ABABAB"/>
      </a:lt2>
      <a:accent1>
        <a:srgbClr val="999999"/>
      </a:accent1>
      <a:accent2>
        <a:srgbClr val="CCCCCC"/>
      </a:accent2>
      <a:accent3>
        <a:srgbClr val="BDD626"/>
      </a:accent3>
      <a:accent4>
        <a:srgbClr val="B079A1"/>
      </a:accent4>
      <a:accent5>
        <a:srgbClr val="4D90A8"/>
      </a:accent5>
      <a:accent6>
        <a:srgbClr val="75B8B2"/>
      </a:accent6>
      <a:hlink>
        <a:srgbClr val="4E79A7"/>
      </a:hlink>
      <a:folHlink>
        <a:srgbClr val="4E79A7"/>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 Box Case Study_Master" id="{8433C2BA-E47C-504A-9C7F-C459327562B0}" vid="{2F3603CA-8D3C-1943-9014-CF25F99690A6}"/>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AF1A255-04AE-4D9E-9F9F-3D8792A06913}">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Client Project Document" ma:contentTypeID="0x010100B16301FA1C2D5E4DB9305F31D037531D02070300B4E123A7400DE24C83BA9D1BFCD12C10" ma:contentTypeVersion="3" ma:contentTypeDescription="A document associated with a project for a client." ma:contentTypeScope="" ma:versionID="9d6581bc5c99e8ea3938d4fa8ba888f5">
  <xsd:schema xmlns:xsd="http://www.w3.org/2001/XMLSchema" xmlns:xs="http://www.w3.org/2001/XMLSchema" xmlns:p="http://schemas.microsoft.com/office/2006/metadata/properties" xmlns:ns2="1ffbd5dc-7a64-4097-8396-87f6c90b212f" targetNamespace="http://schemas.microsoft.com/office/2006/metadata/properties" ma:root="true" ma:fieldsID="a0c1b2c62e26289b034b466cfffa7cd3" ns2:_="">
    <xsd:import namespace="1ffbd5dc-7a64-4097-8396-87f6c90b212f"/>
    <xsd:element name="properties">
      <xsd:complexType>
        <xsd:sequence>
          <xsd:element name="documentManagement">
            <xsd:complexType>
              <xsd:all>
                <xsd:element ref="ns2:TaxCatchAll" minOccurs="0"/>
                <xsd:element ref="ns2:TaxCatchAllLabel" minOccurs="0"/>
                <xsd:element ref="ns2:nae5750f31d8428b9a1182bd8e59d390" minOccurs="0"/>
                <xsd:element ref="ns2:ica44df5449d49f98766f83f0bd254a7" minOccurs="0"/>
                <xsd:element ref="ns2:f0dc22cb723843c1bfbb2e8bcc9db6e4" minOccurs="0"/>
                <xsd:element ref="ns2:k6ebf865df8440b3a55c1aa81c9bae7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fbd5dc-7a64-4097-8396-87f6c90b212f"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45250ea2-cfef-416b-9e22-46de40794d29}" ma:internalName="TaxCatchAll" ma:showField="CatchAllData"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45250ea2-cfef-416b-9e22-46de40794d29}" ma:internalName="TaxCatchAllLabel" ma:readOnly="true" ma:showField="CatchAllDataLabel"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nae5750f31d8428b9a1182bd8e59d390" ma:index="10" ma:taxonomy="true" ma:internalName="nae5750f31d8428b9a1182bd8e59d390" ma:taxonomyFieldName="Division" ma:displayName="Division" ma:readOnly="false" ma:default="1;#Custom Software|cecfb662-fc63-4c9e-b6e4-2e3797fe6f4f" ma:fieldId="{7ae5750f-31d8-428b-9a11-82bd8e59d390}" ma:sspId="5676dd91-060c-4b71-810a-dbdca5582071" ma:termSetId="32b39d25-b397-4982-8e8d-74d5df186044" ma:anchorId="00000000-0000-0000-0000-000000000000" ma:open="false" ma:isKeyword="false">
      <xsd:complexType>
        <xsd:sequence>
          <xsd:element ref="pc:Terms" minOccurs="0" maxOccurs="1"/>
        </xsd:sequence>
      </xsd:complexType>
    </xsd:element>
    <xsd:element name="ica44df5449d49f98766f83f0bd254a7" ma:index="12" ma:taxonomy="true" ma:internalName="ica44df5449d49f98766f83f0bd254a7" ma:taxonomyFieldName="Client" ma:displayName="Client" ma:default="6;#Grainger PLC|a74f1cb5-e995-4f9e-8521-6d52e2c6bf08" ma:fieldId="{2ca44df5-449d-49f9-8766-f83f0bd254a7}" ma:sspId="5676dd91-060c-4b71-810a-dbdca5582071" ma:termSetId="26f19758-7225-4257-8796-285d454d16a6" ma:anchorId="00000000-0000-0000-0000-000000000000" ma:open="false" ma:isKeyword="false">
      <xsd:complexType>
        <xsd:sequence>
          <xsd:element ref="pc:Terms" minOccurs="0" maxOccurs="1"/>
        </xsd:sequence>
      </xsd:complexType>
    </xsd:element>
    <xsd:element name="f0dc22cb723843c1bfbb2e8bcc9db6e4" ma:index="14" nillable="true" ma:taxonomy="true" ma:internalName="f0dc22cb723843c1bfbb2e8bcc9db6e4" ma:taxonomyFieldName="Client_x0020_Project" ma:displayName="Client Application" ma:default="" ma:fieldId="{f0dc22cb-7238-43c1-bfbb-2e8bcc9db6e4}" ma:sspId="5676dd91-060c-4b71-810a-dbdca5582071" ma:termSetId="503923a6-a4d2-4c0f-8ec0-fee4966b50a0" ma:anchorId="00000000-0000-0000-0000-000000000000" ma:open="false" ma:isKeyword="false">
      <xsd:complexType>
        <xsd:sequence>
          <xsd:element ref="pc:Terms" minOccurs="0" maxOccurs="1"/>
        </xsd:sequence>
      </xsd:complexType>
    </xsd:element>
    <xsd:element name="k6ebf865df8440b3a55c1aa81c9bae7c" ma:index="16" nillable="true" ma:taxonomy="true" ma:internalName="k6ebf865df8440b3a55c1aa81c9bae7c" ma:taxonomyFieldName="Project_x0020_Document_x0020_Type" ma:displayName="Project Document Type" ma:default="4;#Generic Project Document|258c2ed6-b93b-4ffe-8901-a23f2dc98ec9" ma:fieldId="{46ebf865-df84-40b3-a55c-1aa81c9bae7c}" ma:sspId="5676dd91-060c-4b71-810a-dbdca5582071" ma:termSetId="79e5d870-6e8b-4a88-8554-c2a1e06e1585"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ffbd5dc-7a64-4097-8396-87f6c90b212f">
      <Value>6</Value>
      <Value>5</Value>
      <Value>4</Value>
    </TaxCatchAll>
    <nae5750f31d8428b9a1182bd8e59d390 xmlns="1ffbd5dc-7a64-4097-8396-87f6c90b212f">
      <Terms xmlns="http://schemas.microsoft.com/office/infopath/2007/PartnerControls">
        <TermInfo xmlns="http://schemas.microsoft.com/office/infopath/2007/PartnerControls">
          <TermName xmlns="http://schemas.microsoft.com/office/infopath/2007/PartnerControls">Enterprise Solutions</TermName>
          <TermId xmlns="http://schemas.microsoft.com/office/infopath/2007/PartnerControls">08c57b01-67e8-4a4f-abc6-ffb3392ace7f</TermId>
        </TermInfo>
      </Terms>
    </nae5750f31d8428b9a1182bd8e59d390>
    <k6ebf865df8440b3a55c1aa81c9bae7c xmlns="1ffbd5dc-7a64-4097-8396-87f6c90b212f">
      <Terms xmlns="http://schemas.microsoft.com/office/infopath/2007/PartnerControls">
        <TermInfo xmlns="http://schemas.microsoft.com/office/infopath/2007/PartnerControls">
          <TermName xmlns="http://schemas.microsoft.com/office/infopath/2007/PartnerControls">Generic Project Document</TermName>
          <TermId xmlns="http://schemas.microsoft.com/office/infopath/2007/PartnerControls">258c2ed6-b93b-4ffe-8901-a23f2dc98ec9</TermId>
        </TermInfo>
      </Terms>
    </k6ebf865df8440b3a55c1aa81c9bae7c>
    <f0dc22cb723843c1bfbb2e8bcc9db6e4 xmlns="1ffbd5dc-7a64-4097-8396-87f6c90b212f">
      <Terms xmlns="http://schemas.microsoft.com/office/infopath/2007/PartnerControls"/>
    </f0dc22cb723843c1bfbb2e8bcc9db6e4>
    <ica44df5449d49f98766f83f0bd254a7 xmlns="1ffbd5dc-7a64-4097-8396-87f6c90b212f">
      <Terms xmlns="http://schemas.microsoft.com/office/infopath/2007/PartnerControls">
        <TermInfo xmlns="http://schemas.microsoft.com/office/infopath/2007/PartnerControls">
          <TermName xmlns="http://schemas.microsoft.com/office/infopath/2007/PartnerControls">Grainger PLC</TermName>
          <TermId xmlns="http://schemas.microsoft.com/office/infopath/2007/PartnerControls">a74f1cb5-e995-4f9e-8521-6d52e2c6bf08</TermId>
        </TermInfo>
      </Terms>
    </ica44df5449d49f98766f83f0bd254a7>
  </documentManagement>
</p:properties>
</file>

<file path=customXml/item4.xml><?xml version="1.0" encoding="utf-8"?>
<?mso-contentType ?>
<SharedContentType xmlns="Microsoft.SharePoint.Taxonomy.ContentTypeSync" SourceId="5676dd91-060c-4b71-810a-dbdca5582071" ContentTypeId="0x010100B16301FA1C2D5E4DB9305F31D037531D020703" PreviousValue="false"/>
</file>

<file path=customXml/itemProps1.xml><?xml version="1.0" encoding="utf-8"?>
<ds:datastoreItem xmlns:ds="http://schemas.openxmlformats.org/officeDocument/2006/customXml" ds:itemID="{FE0A4FC1-74BD-496D-A0A1-41BECF801D37}">
  <ds:schemaRefs>
    <ds:schemaRef ds:uri="http://schemas.microsoft.com/sharepoint/v3/contenttype/forms"/>
  </ds:schemaRefs>
</ds:datastoreItem>
</file>

<file path=customXml/itemProps2.xml><?xml version="1.0" encoding="utf-8"?>
<ds:datastoreItem xmlns:ds="http://schemas.openxmlformats.org/officeDocument/2006/customXml" ds:itemID="{6EC13239-70FD-4CE4-B498-818F5B3FF1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ffbd5dc-7a64-4097-8396-87f6c90b21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CB5E0C-6DBE-4B5A-8AAC-998D2993C1EE}">
  <ds:schemaRefs>
    <ds:schemaRef ds:uri="http://schemas.microsoft.com/office/2006/metadata/properties"/>
    <ds:schemaRef ds:uri="http://schemas.openxmlformats.org/package/2006/metadata/core-properties"/>
    <ds:schemaRef ds:uri="http://purl.org/dc/terms/"/>
    <ds:schemaRef ds:uri="http://purl.org/dc/elements/1.1/"/>
    <ds:schemaRef ds:uri="http://www.w3.org/XML/1998/namespace"/>
    <ds:schemaRef ds:uri="http://schemas.microsoft.com/office/2006/documentManagement/types"/>
    <ds:schemaRef ds:uri="http://purl.org/dc/dcmitype/"/>
    <ds:schemaRef ds:uri="http://schemas.microsoft.com/office/infopath/2007/PartnerControls"/>
    <ds:schemaRef ds:uri="1ffbd5dc-7a64-4097-8396-87f6c90b212f"/>
    <ds:schemaRef ds:uri="35482eed-e480-4a1d-8572-5815daaea21d"/>
    <ds:schemaRef ds:uri="c4bdd984-2b37-4def-936b-5c47a1975d59"/>
  </ds:schemaRefs>
</ds:datastoreItem>
</file>

<file path=customXml/itemProps4.xml><?xml version="1.0" encoding="utf-8"?>
<ds:datastoreItem xmlns:ds="http://schemas.openxmlformats.org/officeDocument/2006/customXml" ds:itemID="{1D6AA91E-B4ED-4CDE-9F42-FE49D08527D0}">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Open Box Case Study_Master</Template>
  <TotalTime>99</TotalTime>
  <Words>1129</Words>
  <Application>Microsoft Office PowerPoint</Application>
  <PresentationFormat>Widescreen</PresentationFormat>
  <Paragraphs>172</Paragraphs>
  <Slides>7</Slides>
  <Notes>6</Notes>
  <HiddenSlides>0</HiddenSlides>
  <MMClips>0</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7</vt:i4>
      </vt:variant>
    </vt:vector>
  </HeadingPairs>
  <TitlesOfParts>
    <vt:vector size="25" baseType="lpstr">
      <vt:lpstr>Proxima Nova Light</vt:lpstr>
      <vt:lpstr>Verdana</vt:lpstr>
      <vt:lpstr>Proxima Nova Lt</vt:lpstr>
      <vt:lpstr>Proxima Nova Rg</vt:lpstr>
      <vt:lpstr>ProximaNova-Semibold</vt:lpstr>
      <vt:lpstr>ProximaNova-Light</vt:lpstr>
      <vt:lpstr>Arial</vt:lpstr>
      <vt:lpstr>1. Cover Pages</vt:lpstr>
      <vt:lpstr>2. Agenda and contents</vt:lpstr>
      <vt:lpstr>3. Skyline contents pages</vt:lpstr>
      <vt:lpstr>4. White + green line contents pages</vt:lpstr>
      <vt:lpstr>5. White contents pages</vt:lpstr>
      <vt:lpstr>6. Green Strip contents pages</vt:lpstr>
      <vt:lpstr>7. Green + Skyline Strip contents pages</vt:lpstr>
      <vt:lpstr>8. Green content pages</vt:lpstr>
      <vt:lpstr>9. Grey contents pages</vt:lpstr>
      <vt:lpstr>10. Map pages</vt:lpstr>
      <vt:lpstr>11. Case study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Jacob Smycz</dc:creator>
  <cp:lastModifiedBy>Jacob Smycz</cp:lastModifiedBy>
  <cp:revision>1</cp:revision>
  <cp:lastPrinted>2024-12-11T11:27:32Z</cp:lastPrinted>
  <dcterms:created xsi:type="dcterms:W3CDTF">2025-03-04T09:57:49Z</dcterms:created>
  <dcterms:modified xsi:type="dcterms:W3CDTF">2025-03-04T11:55:11Z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Document Type">
    <vt:lpwstr/>
  </property>
  <property fmtid="{D5CDD505-2E9C-101B-9397-08002B2CF9AE}" pid="3" name="display_urn">
    <vt:lpwstr>Skye Van Aswegen</vt:lpwstr>
  </property>
  <property fmtid="{D5CDD505-2E9C-101B-9397-08002B2CF9AE}" pid="4" name="Order">
    <vt:r8>41700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AuthorIds_UIVersion_3">
    <vt:lpwstr>22</vt:lpwstr>
  </property>
  <property fmtid="{D5CDD505-2E9C-101B-9397-08002B2CF9AE}" pid="10" name="AuthorIds_UIVersion_4">
    <vt:lpwstr>27</vt:lpwstr>
  </property>
  <property fmtid="{D5CDD505-2E9C-101B-9397-08002B2CF9AE}" pid="11" name="lcf76f155ced4ddcb4097134ff3c332f">
    <vt:lpwstr/>
  </property>
  <property fmtid="{D5CDD505-2E9C-101B-9397-08002B2CF9AE}" pid="12" name="MediaServiceImageTags">
    <vt:lpwstr/>
  </property>
  <property fmtid="{D5CDD505-2E9C-101B-9397-08002B2CF9AE}" pid="13" name="SharedWithUsers">
    <vt:lpwstr>282;#Dominique Bolus</vt:lpwstr>
  </property>
  <property fmtid="{D5CDD505-2E9C-101B-9397-08002B2CF9AE}" pid="14" name="Business_x0020_Document_x0020_Type">
    <vt:lpwstr/>
  </property>
  <property fmtid="{D5CDD505-2E9C-101B-9397-08002B2CF9AE}" pid="15" name="Client_x0020_Project">
    <vt:lpwstr/>
  </property>
  <property fmtid="{D5CDD505-2E9C-101B-9397-08002B2CF9AE}" pid="16" name="Project Document Type">
    <vt:lpwstr>4;#Generic Project Document|258c2ed6-b93b-4ffe-8901-a23f2dc98ec9</vt:lpwstr>
  </property>
  <property fmtid="{D5CDD505-2E9C-101B-9397-08002B2CF9AE}" pid="17" name="Client">
    <vt:lpwstr>6;#Grainger PLC|a74f1cb5-e995-4f9e-8521-6d52e2c6bf08</vt:lpwstr>
  </property>
  <property fmtid="{D5CDD505-2E9C-101B-9397-08002B2CF9AE}" pid="18" name="Division">
    <vt:lpwstr>5;#Enterprise Solutions|08c57b01-67e8-4a4f-abc6-ffb3392ace7f</vt:lpwstr>
  </property>
  <property fmtid="{D5CDD505-2E9C-101B-9397-08002B2CF9AE}" pid="19" name="ContentTypeId">
    <vt:lpwstr>0x010100B16301FA1C2D5E4DB9305F31D037531D02070300B4E123A7400DE24C83BA9D1BFCD12C10</vt:lpwstr>
  </property>
  <property fmtid="{D5CDD505-2E9C-101B-9397-08002B2CF9AE}" pid="20" name="Client Project">
    <vt:lpwstr/>
  </property>
  <property fmtid="{D5CDD505-2E9C-101B-9397-08002B2CF9AE}" pid="21" name="Project_x0020_Document_x0020_Type">
    <vt:lpwstr>4;#Generic Project Document|258c2ed6-b93b-4ffe-8901-a23f2dc98ec9</vt:lpwstr>
  </property>
</Properties>
</file>